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1AE8ABFF-6469-49E3-BAC2-9AC24D08518A}"/>
              </a:ext>
            </a:extLst>
          </p:cNvPr>
          <p:cNvGrpSpPr/>
          <p:nvPr/>
        </p:nvGrpSpPr>
        <p:grpSpPr>
          <a:xfrm>
            <a:off x="1188720" y="973271"/>
            <a:ext cx="1730082" cy="2476088"/>
            <a:chOff x="1348956" y="857160"/>
            <a:chExt cx="2430564" cy="3478620"/>
          </a:xfrm>
        </p:grpSpPr>
        <p:sp>
          <p:nvSpPr>
            <p:cNvPr id="401" name="楕円 400">
              <a:extLst>
                <a:ext uri="{FF2B5EF4-FFF2-40B4-BE49-F238E27FC236}">
                  <a16:creationId xmlns:a16="http://schemas.microsoft.com/office/drawing/2014/main" id="{9AF04637-84F7-40FA-B814-F2E0D93A73FF}"/>
                </a:ext>
              </a:extLst>
            </p:cNvPr>
            <p:cNvSpPr/>
            <p:nvPr/>
          </p:nvSpPr>
          <p:spPr>
            <a:xfrm>
              <a:off x="1379436" y="887247"/>
              <a:ext cx="2369604" cy="138063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24A4FAC7-2C40-400D-B31E-3F14C0DE2686}"/>
                </a:ext>
              </a:extLst>
            </p:cNvPr>
            <p:cNvSpPr/>
            <p:nvPr/>
          </p:nvSpPr>
          <p:spPr>
            <a:xfrm>
              <a:off x="1379436" y="1739842"/>
              <a:ext cx="2367064" cy="2552758"/>
            </a:xfrm>
            <a:custGeom>
              <a:avLst/>
              <a:gdLst>
                <a:gd name="connsiteX0" fmla="*/ 0 w 2301024"/>
                <a:gd name="connsiteY0" fmla="*/ 0 h 2534978"/>
                <a:gd name="connsiteX1" fmla="*/ 18977 w 2301024"/>
                <a:gd name="connsiteY1" fmla="*/ 43000 h 2534978"/>
                <a:gd name="connsiteX2" fmla="*/ 1150512 w 2301024"/>
                <a:gd name="connsiteY2" fmla="*/ 528037 h 2534978"/>
                <a:gd name="connsiteX3" fmla="*/ 2282048 w 2301024"/>
                <a:gd name="connsiteY3" fmla="*/ 43000 h 2534978"/>
                <a:gd name="connsiteX4" fmla="*/ 2301024 w 2301024"/>
                <a:gd name="connsiteY4" fmla="*/ 0 h 2534978"/>
                <a:gd name="connsiteX5" fmla="*/ 2301024 w 2301024"/>
                <a:gd name="connsiteY5" fmla="*/ 1863782 h 2534978"/>
                <a:gd name="connsiteX6" fmla="*/ 2300950 w 2301024"/>
                <a:gd name="connsiteY6" fmla="*/ 1863782 h 2534978"/>
                <a:gd name="connsiteX7" fmla="*/ 2301024 w 2301024"/>
                <a:gd name="connsiteY7" fmla="*/ 1864640 h 2534978"/>
                <a:gd name="connsiteX8" fmla="*/ 1150512 w 2301024"/>
                <a:gd name="connsiteY8" fmla="*/ 2534978 h 2534978"/>
                <a:gd name="connsiteX9" fmla="*/ 0 w 2301024"/>
                <a:gd name="connsiteY9" fmla="*/ 1864640 h 2534978"/>
                <a:gd name="connsiteX10" fmla="*/ 75 w 2301024"/>
                <a:gd name="connsiteY10" fmla="*/ 1863782 h 2534978"/>
                <a:gd name="connsiteX11" fmla="*/ 0 w 2301024"/>
                <a:gd name="connsiteY11" fmla="*/ 1863782 h 2534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01024" h="2534978">
                  <a:moveTo>
                    <a:pt x="0" y="0"/>
                  </a:moveTo>
                  <a:lnTo>
                    <a:pt x="18977" y="43000"/>
                  </a:lnTo>
                  <a:cubicBezTo>
                    <a:pt x="168986" y="324006"/>
                    <a:pt x="618855" y="528037"/>
                    <a:pt x="1150512" y="528037"/>
                  </a:cubicBezTo>
                  <a:cubicBezTo>
                    <a:pt x="1682170" y="528037"/>
                    <a:pt x="2132038" y="324006"/>
                    <a:pt x="2282048" y="43000"/>
                  </a:cubicBezTo>
                  <a:lnTo>
                    <a:pt x="2301024" y="0"/>
                  </a:lnTo>
                  <a:lnTo>
                    <a:pt x="2301024" y="1863782"/>
                  </a:lnTo>
                  <a:lnTo>
                    <a:pt x="2300950" y="1863782"/>
                  </a:lnTo>
                  <a:lnTo>
                    <a:pt x="2301024" y="1864640"/>
                  </a:lnTo>
                  <a:cubicBezTo>
                    <a:pt x="2301024" y="2234857"/>
                    <a:pt x="1785922" y="2534978"/>
                    <a:pt x="1150512" y="2534978"/>
                  </a:cubicBezTo>
                  <a:cubicBezTo>
                    <a:pt x="515102" y="2534978"/>
                    <a:pt x="0" y="2234857"/>
                    <a:pt x="0" y="1864640"/>
                  </a:cubicBezTo>
                  <a:lnTo>
                    <a:pt x="75" y="1863782"/>
                  </a:lnTo>
                  <a:lnTo>
                    <a:pt x="0" y="186378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9BCA6AEA-E2D8-4664-BB0C-9F5CE5E0F104}"/>
                </a:ext>
              </a:extLst>
            </p:cNvPr>
            <p:cNvSpPr/>
            <p:nvPr/>
          </p:nvSpPr>
          <p:spPr>
            <a:xfrm>
              <a:off x="1348956" y="857160"/>
              <a:ext cx="2430564" cy="3478620"/>
            </a:xfrm>
            <a:custGeom>
              <a:avLst/>
              <a:gdLst>
                <a:gd name="connsiteX0" fmla="*/ 64770 w 2430564"/>
                <a:gd name="connsiteY0" fmla="*/ 958232 h 3478620"/>
                <a:gd name="connsiteX1" fmla="*/ 64770 w 2430564"/>
                <a:gd name="connsiteY1" fmla="*/ 2746464 h 3478620"/>
                <a:gd name="connsiteX2" fmla="*/ 64844 w 2430564"/>
                <a:gd name="connsiteY2" fmla="*/ 2746464 h 3478620"/>
                <a:gd name="connsiteX3" fmla="*/ 64770 w 2430564"/>
                <a:gd name="connsiteY3" fmla="*/ 2747322 h 3478620"/>
                <a:gd name="connsiteX4" fmla="*/ 1215282 w 2430564"/>
                <a:gd name="connsiteY4" fmla="*/ 3417660 h 3478620"/>
                <a:gd name="connsiteX5" fmla="*/ 2365794 w 2430564"/>
                <a:gd name="connsiteY5" fmla="*/ 2747322 h 3478620"/>
                <a:gd name="connsiteX6" fmla="*/ 2365720 w 2430564"/>
                <a:gd name="connsiteY6" fmla="*/ 2746464 h 3478620"/>
                <a:gd name="connsiteX7" fmla="*/ 2365794 w 2430564"/>
                <a:gd name="connsiteY7" fmla="*/ 2746464 h 3478620"/>
                <a:gd name="connsiteX8" fmla="*/ 2365794 w 2430564"/>
                <a:gd name="connsiteY8" fmla="*/ 958232 h 3478620"/>
                <a:gd name="connsiteX9" fmla="*/ 2335061 w 2430564"/>
                <a:gd name="connsiteY9" fmla="*/ 1008384 h 3478620"/>
                <a:gd name="connsiteX10" fmla="*/ 1215282 w 2430564"/>
                <a:gd name="connsiteY10" fmla="*/ 1451700 h 3478620"/>
                <a:gd name="connsiteX11" fmla="*/ 95503 w 2430564"/>
                <a:gd name="connsiteY11" fmla="*/ 1008384 h 3478620"/>
                <a:gd name="connsiteX12" fmla="*/ 1215282 w 2430564"/>
                <a:gd name="connsiteY12" fmla="*/ 50065 h 3478620"/>
                <a:gd name="connsiteX13" fmla="*/ 64770 w 2430564"/>
                <a:gd name="connsiteY13" fmla="*/ 720403 h 3478620"/>
                <a:gd name="connsiteX14" fmla="*/ 1215282 w 2430564"/>
                <a:gd name="connsiteY14" fmla="*/ 1390741 h 3478620"/>
                <a:gd name="connsiteX15" fmla="*/ 2365794 w 2430564"/>
                <a:gd name="connsiteY15" fmla="*/ 720403 h 3478620"/>
                <a:gd name="connsiteX16" fmla="*/ 1215282 w 2430564"/>
                <a:gd name="connsiteY16" fmla="*/ 50065 h 3478620"/>
                <a:gd name="connsiteX17" fmla="*/ 1215282 w 2430564"/>
                <a:gd name="connsiteY17" fmla="*/ 0 h 3478620"/>
                <a:gd name="connsiteX18" fmla="*/ 2424290 w 2430564"/>
                <a:gd name="connsiteY18" fmla="*/ 651636 h 3478620"/>
                <a:gd name="connsiteX19" fmla="*/ 2430103 w 2430564"/>
                <a:gd name="connsiteY19" fmla="*/ 720401 h 3478620"/>
                <a:gd name="connsiteX20" fmla="*/ 2430564 w 2430564"/>
                <a:gd name="connsiteY20" fmla="*/ 720401 h 3478620"/>
                <a:gd name="connsiteX21" fmla="*/ 2430564 w 2430564"/>
                <a:gd name="connsiteY21" fmla="*/ 725850 h 3478620"/>
                <a:gd name="connsiteX22" fmla="*/ 2430564 w 2430564"/>
                <a:gd name="connsiteY22" fmla="*/ 2747099 h 3478620"/>
                <a:gd name="connsiteX23" fmla="*/ 2430085 w 2430564"/>
                <a:gd name="connsiteY23" fmla="*/ 2747099 h 3478620"/>
                <a:gd name="connsiteX24" fmla="*/ 2430564 w 2430564"/>
                <a:gd name="connsiteY24" fmla="*/ 2752770 h 3478620"/>
                <a:gd name="connsiteX25" fmla="*/ 1215282 w 2430564"/>
                <a:gd name="connsiteY25" fmla="*/ 3478620 h 3478620"/>
                <a:gd name="connsiteX26" fmla="*/ 0 w 2430564"/>
                <a:gd name="connsiteY26" fmla="*/ 2752770 h 3478620"/>
                <a:gd name="connsiteX27" fmla="*/ 480 w 2430564"/>
                <a:gd name="connsiteY27" fmla="*/ 2747099 h 3478620"/>
                <a:gd name="connsiteX28" fmla="*/ 0 w 2430564"/>
                <a:gd name="connsiteY28" fmla="*/ 2747099 h 3478620"/>
                <a:gd name="connsiteX29" fmla="*/ 0 w 2430564"/>
                <a:gd name="connsiteY29" fmla="*/ 725850 h 3478620"/>
                <a:gd name="connsiteX30" fmla="*/ 0 w 2430564"/>
                <a:gd name="connsiteY30" fmla="*/ 720401 h 3478620"/>
                <a:gd name="connsiteX31" fmla="*/ 461 w 2430564"/>
                <a:gd name="connsiteY31" fmla="*/ 720401 h 3478620"/>
                <a:gd name="connsiteX32" fmla="*/ 6274 w 2430564"/>
                <a:gd name="connsiteY32" fmla="*/ 651636 h 3478620"/>
                <a:gd name="connsiteX33" fmla="*/ 1215282 w 2430564"/>
                <a:gd name="connsiteY33" fmla="*/ 0 h 347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430564" h="3478620">
                  <a:moveTo>
                    <a:pt x="64770" y="958232"/>
                  </a:moveTo>
                  <a:lnTo>
                    <a:pt x="64770" y="2746464"/>
                  </a:lnTo>
                  <a:lnTo>
                    <a:pt x="64844" y="2746464"/>
                  </a:lnTo>
                  <a:lnTo>
                    <a:pt x="64770" y="2747322"/>
                  </a:lnTo>
                  <a:cubicBezTo>
                    <a:pt x="64770" y="3117539"/>
                    <a:pt x="579872" y="3417660"/>
                    <a:pt x="1215282" y="3417660"/>
                  </a:cubicBezTo>
                  <a:cubicBezTo>
                    <a:pt x="1850692" y="3417660"/>
                    <a:pt x="2365794" y="3117539"/>
                    <a:pt x="2365794" y="2747322"/>
                  </a:cubicBezTo>
                  <a:lnTo>
                    <a:pt x="2365720" y="2746464"/>
                  </a:lnTo>
                  <a:lnTo>
                    <a:pt x="2365794" y="2746464"/>
                  </a:lnTo>
                  <a:lnTo>
                    <a:pt x="2365794" y="958232"/>
                  </a:lnTo>
                  <a:lnTo>
                    <a:pt x="2335061" y="1008384"/>
                  </a:lnTo>
                  <a:cubicBezTo>
                    <a:pt x="2150572" y="1268902"/>
                    <a:pt x="1718669" y="1451700"/>
                    <a:pt x="1215282" y="1451700"/>
                  </a:cubicBezTo>
                  <a:cubicBezTo>
                    <a:pt x="711896" y="1451700"/>
                    <a:pt x="279993" y="1268902"/>
                    <a:pt x="95503" y="1008384"/>
                  </a:cubicBezTo>
                  <a:close/>
                  <a:moveTo>
                    <a:pt x="1215282" y="50065"/>
                  </a:moveTo>
                  <a:cubicBezTo>
                    <a:pt x="579872" y="50065"/>
                    <a:pt x="64770" y="350186"/>
                    <a:pt x="64770" y="720403"/>
                  </a:cubicBezTo>
                  <a:cubicBezTo>
                    <a:pt x="64770" y="1090620"/>
                    <a:pt x="579872" y="1390741"/>
                    <a:pt x="1215282" y="1390741"/>
                  </a:cubicBezTo>
                  <a:cubicBezTo>
                    <a:pt x="1850692" y="1390741"/>
                    <a:pt x="2365794" y="1090620"/>
                    <a:pt x="2365794" y="720403"/>
                  </a:cubicBezTo>
                  <a:cubicBezTo>
                    <a:pt x="2365794" y="350186"/>
                    <a:pt x="1850692" y="50065"/>
                    <a:pt x="1215282" y="50065"/>
                  </a:cubicBezTo>
                  <a:close/>
                  <a:moveTo>
                    <a:pt x="1215282" y="0"/>
                  </a:moveTo>
                  <a:cubicBezTo>
                    <a:pt x="1844515" y="0"/>
                    <a:pt x="2362055" y="285622"/>
                    <a:pt x="2424290" y="651636"/>
                  </a:cubicBezTo>
                  <a:lnTo>
                    <a:pt x="2430103" y="720401"/>
                  </a:lnTo>
                  <a:lnTo>
                    <a:pt x="2430564" y="720401"/>
                  </a:lnTo>
                  <a:lnTo>
                    <a:pt x="2430564" y="725850"/>
                  </a:lnTo>
                  <a:lnTo>
                    <a:pt x="2430564" y="2747099"/>
                  </a:lnTo>
                  <a:lnTo>
                    <a:pt x="2430085" y="2747099"/>
                  </a:lnTo>
                  <a:lnTo>
                    <a:pt x="2430564" y="2752770"/>
                  </a:lnTo>
                  <a:cubicBezTo>
                    <a:pt x="2430564" y="3153646"/>
                    <a:pt x="1886464" y="3478620"/>
                    <a:pt x="1215282" y="3478620"/>
                  </a:cubicBezTo>
                  <a:cubicBezTo>
                    <a:pt x="544100" y="3478620"/>
                    <a:pt x="0" y="3153646"/>
                    <a:pt x="0" y="2752770"/>
                  </a:cubicBezTo>
                  <a:lnTo>
                    <a:pt x="480" y="2747099"/>
                  </a:lnTo>
                  <a:lnTo>
                    <a:pt x="0" y="2747099"/>
                  </a:lnTo>
                  <a:lnTo>
                    <a:pt x="0" y="725850"/>
                  </a:lnTo>
                  <a:lnTo>
                    <a:pt x="0" y="720401"/>
                  </a:lnTo>
                  <a:lnTo>
                    <a:pt x="461" y="720401"/>
                  </a:lnTo>
                  <a:lnTo>
                    <a:pt x="6274" y="651636"/>
                  </a:lnTo>
                  <a:cubicBezTo>
                    <a:pt x="68509" y="285622"/>
                    <a:pt x="586049" y="0"/>
                    <a:pt x="121528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楕円 403">
              <a:extLst>
                <a:ext uri="{FF2B5EF4-FFF2-40B4-BE49-F238E27FC236}">
                  <a16:creationId xmlns:a16="http://schemas.microsoft.com/office/drawing/2014/main" id="{AFEF0F5C-7E05-4801-A913-6EFB07BF2A13}"/>
                </a:ext>
              </a:extLst>
            </p:cNvPr>
            <p:cNvSpPr/>
            <p:nvPr/>
          </p:nvSpPr>
          <p:spPr>
            <a:xfrm>
              <a:off x="2166836" y="1358900"/>
              <a:ext cx="792264" cy="437326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50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6277985F-E384-40CF-B4E4-491EB3F9C18F}"/>
                </a:ext>
              </a:extLst>
            </p:cNvPr>
            <p:cNvSpPr/>
            <p:nvPr/>
          </p:nvSpPr>
          <p:spPr>
            <a:xfrm flipV="1">
              <a:off x="2131276" y="1325301"/>
              <a:ext cx="865924" cy="504524"/>
            </a:xfrm>
            <a:custGeom>
              <a:avLst/>
              <a:gdLst>
                <a:gd name="connsiteX0" fmla="*/ 432962 w 865924"/>
                <a:gd name="connsiteY0" fmla="*/ 453462 h 504524"/>
                <a:gd name="connsiteX1" fmla="*/ 65881 w 865924"/>
                <a:gd name="connsiteY1" fmla="*/ 252262 h 504524"/>
                <a:gd name="connsiteX2" fmla="*/ 432962 w 865924"/>
                <a:gd name="connsiteY2" fmla="*/ 51062 h 504524"/>
                <a:gd name="connsiteX3" fmla="*/ 800043 w 865924"/>
                <a:gd name="connsiteY3" fmla="*/ 252262 h 504524"/>
                <a:gd name="connsiteX4" fmla="*/ 432962 w 865924"/>
                <a:gd name="connsiteY4" fmla="*/ 453462 h 504524"/>
                <a:gd name="connsiteX5" fmla="*/ 432962 w 865924"/>
                <a:gd name="connsiteY5" fmla="*/ 504524 h 504524"/>
                <a:gd name="connsiteX6" fmla="*/ 865924 w 865924"/>
                <a:gd name="connsiteY6" fmla="*/ 252262 h 504524"/>
                <a:gd name="connsiteX7" fmla="*/ 432962 w 865924"/>
                <a:gd name="connsiteY7" fmla="*/ 0 h 504524"/>
                <a:gd name="connsiteX8" fmla="*/ 0 w 865924"/>
                <a:gd name="connsiteY8" fmla="*/ 252262 h 504524"/>
                <a:gd name="connsiteX9" fmla="*/ 432962 w 865924"/>
                <a:gd name="connsiteY9" fmla="*/ 504524 h 504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5924" h="504524">
                  <a:moveTo>
                    <a:pt x="432962" y="453462"/>
                  </a:moveTo>
                  <a:cubicBezTo>
                    <a:pt x="230229" y="453462"/>
                    <a:pt x="65881" y="363382"/>
                    <a:pt x="65881" y="252262"/>
                  </a:cubicBezTo>
                  <a:cubicBezTo>
                    <a:pt x="65881" y="141142"/>
                    <a:pt x="230229" y="51062"/>
                    <a:pt x="432962" y="51062"/>
                  </a:cubicBezTo>
                  <a:cubicBezTo>
                    <a:pt x="635695" y="51062"/>
                    <a:pt x="800043" y="141142"/>
                    <a:pt x="800043" y="252262"/>
                  </a:cubicBezTo>
                  <a:cubicBezTo>
                    <a:pt x="800043" y="363382"/>
                    <a:pt x="635695" y="453462"/>
                    <a:pt x="432962" y="453462"/>
                  </a:cubicBezTo>
                  <a:close/>
                  <a:moveTo>
                    <a:pt x="432962" y="504524"/>
                  </a:moveTo>
                  <a:cubicBezTo>
                    <a:pt x="672080" y="504524"/>
                    <a:pt x="865924" y="391582"/>
                    <a:pt x="865924" y="252262"/>
                  </a:cubicBezTo>
                  <a:cubicBezTo>
                    <a:pt x="865924" y="112942"/>
                    <a:pt x="672080" y="0"/>
                    <a:pt x="432962" y="0"/>
                  </a:cubicBezTo>
                  <a:cubicBezTo>
                    <a:pt x="193844" y="0"/>
                    <a:pt x="0" y="112942"/>
                    <a:pt x="0" y="252262"/>
                  </a:cubicBezTo>
                  <a:cubicBezTo>
                    <a:pt x="0" y="391582"/>
                    <a:pt x="193844" y="504524"/>
                    <a:pt x="432962" y="5045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>
            <a:extLst>
              <a:ext uri="{FF2B5EF4-FFF2-40B4-BE49-F238E27FC236}">
                <a16:creationId xmlns:a16="http://schemas.microsoft.com/office/drawing/2014/main" id="{BB25CC4E-13AA-46FB-A0DA-484BEFB5805E}"/>
              </a:ext>
            </a:extLst>
          </p:cNvPr>
          <p:cNvGrpSpPr/>
          <p:nvPr/>
        </p:nvGrpSpPr>
        <p:grpSpPr>
          <a:xfrm>
            <a:off x="6987199" y="1013154"/>
            <a:ext cx="1730082" cy="2476088"/>
            <a:chOff x="1348956" y="857160"/>
            <a:chExt cx="2430564" cy="3478620"/>
          </a:xfrm>
        </p:grpSpPr>
        <p:sp>
          <p:nvSpPr>
            <p:cNvPr id="407" name="楕円 406">
              <a:extLst>
                <a:ext uri="{FF2B5EF4-FFF2-40B4-BE49-F238E27FC236}">
                  <a16:creationId xmlns:a16="http://schemas.microsoft.com/office/drawing/2014/main" id="{CCA1B417-2ED9-4CAF-8192-DCCA5EAA1AD0}"/>
                </a:ext>
              </a:extLst>
            </p:cNvPr>
            <p:cNvSpPr/>
            <p:nvPr/>
          </p:nvSpPr>
          <p:spPr>
            <a:xfrm>
              <a:off x="1379436" y="887247"/>
              <a:ext cx="2369604" cy="13806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4B47C970-2B41-4C88-8F80-5751EFA3EB8C}"/>
                </a:ext>
              </a:extLst>
            </p:cNvPr>
            <p:cNvSpPr/>
            <p:nvPr/>
          </p:nvSpPr>
          <p:spPr>
            <a:xfrm>
              <a:off x="1379436" y="1739842"/>
              <a:ext cx="2367064" cy="2552758"/>
            </a:xfrm>
            <a:custGeom>
              <a:avLst/>
              <a:gdLst>
                <a:gd name="connsiteX0" fmla="*/ 0 w 2301024"/>
                <a:gd name="connsiteY0" fmla="*/ 0 h 2534978"/>
                <a:gd name="connsiteX1" fmla="*/ 18977 w 2301024"/>
                <a:gd name="connsiteY1" fmla="*/ 43000 h 2534978"/>
                <a:gd name="connsiteX2" fmla="*/ 1150512 w 2301024"/>
                <a:gd name="connsiteY2" fmla="*/ 528037 h 2534978"/>
                <a:gd name="connsiteX3" fmla="*/ 2282048 w 2301024"/>
                <a:gd name="connsiteY3" fmla="*/ 43000 h 2534978"/>
                <a:gd name="connsiteX4" fmla="*/ 2301024 w 2301024"/>
                <a:gd name="connsiteY4" fmla="*/ 0 h 2534978"/>
                <a:gd name="connsiteX5" fmla="*/ 2301024 w 2301024"/>
                <a:gd name="connsiteY5" fmla="*/ 1863782 h 2534978"/>
                <a:gd name="connsiteX6" fmla="*/ 2300950 w 2301024"/>
                <a:gd name="connsiteY6" fmla="*/ 1863782 h 2534978"/>
                <a:gd name="connsiteX7" fmla="*/ 2301024 w 2301024"/>
                <a:gd name="connsiteY7" fmla="*/ 1864640 h 2534978"/>
                <a:gd name="connsiteX8" fmla="*/ 1150512 w 2301024"/>
                <a:gd name="connsiteY8" fmla="*/ 2534978 h 2534978"/>
                <a:gd name="connsiteX9" fmla="*/ 0 w 2301024"/>
                <a:gd name="connsiteY9" fmla="*/ 1864640 h 2534978"/>
                <a:gd name="connsiteX10" fmla="*/ 75 w 2301024"/>
                <a:gd name="connsiteY10" fmla="*/ 1863782 h 2534978"/>
                <a:gd name="connsiteX11" fmla="*/ 0 w 2301024"/>
                <a:gd name="connsiteY11" fmla="*/ 1863782 h 2534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01024" h="2534978">
                  <a:moveTo>
                    <a:pt x="0" y="0"/>
                  </a:moveTo>
                  <a:lnTo>
                    <a:pt x="18977" y="43000"/>
                  </a:lnTo>
                  <a:cubicBezTo>
                    <a:pt x="168986" y="324006"/>
                    <a:pt x="618855" y="528037"/>
                    <a:pt x="1150512" y="528037"/>
                  </a:cubicBezTo>
                  <a:cubicBezTo>
                    <a:pt x="1682170" y="528037"/>
                    <a:pt x="2132038" y="324006"/>
                    <a:pt x="2282048" y="43000"/>
                  </a:cubicBezTo>
                  <a:lnTo>
                    <a:pt x="2301024" y="0"/>
                  </a:lnTo>
                  <a:lnTo>
                    <a:pt x="2301024" y="1863782"/>
                  </a:lnTo>
                  <a:lnTo>
                    <a:pt x="2300950" y="1863782"/>
                  </a:lnTo>
                  <a:lnTo>
                    <a:pt x="2301024" y="1864640"/>
                  </a:lnTo>
                  <a:cubicBezTo>
                    <a:pt x="2301024" y="2234857"/>
                    <a:pt x="1785922" y="2534978"/>
                    <a:pt x="1150512" y="2534978"/>
                  </a:cubicBezTo>
                  <a:cubicBezTo>
                    <a:pt x="515102" y="2534978"/>
                    <a:pt x="0" y="2234857"/>
                    <a:pt x="0" y="1864640"/>
                  </a:cubicBezTo>
                  <a:lnTo>
                    <a:pt x="75" y="1863782"/>
                  </a:lnTo>
                  <a:lnTo>
                    <a:pt x="0" y="18637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C687C29F-63D2-4A79-9108-5E3B50283DBF}"/>
                </a:ext>
              </a:extLst>
            </p:cNvPr>
            <p:cNvSpPr/>
            <p:nvPr/>
          </p:nvSpPr>
          <p:spPr>
            <a:xfrm>
              <a:off x="1348956" y="857160"/>
              <a:ext cx="2430564" cy="3478620"/>
            </a:xfrm>
            <a:custGeom>
              <a:avLst/>
              <a:gdLst>
                <a:gd name="connsiteX0" fmla="*/ 64770 w 2430564"/>
                <a:gd name="connsiteY0" fmla="*/ 958232 h 3478620"/>
                <a:gd name="connsiteX1" fmla="*/ 64770 w 2430564"/>
                <a:gd name="connsiteY1" fmla="*/ 2746464 h 3478620"/>
                <a:gd name="connsiteX2" fmla="*/ 64844 w 2430564"/>
                <a:gd name="connsiteY2" fmla="*/ 2746464 h 3478620"/>
                <a:gd name="connsiteX3" fmla="*/ 64770 w 2430564"/>
                <a:gd name="connsiteY3" fmla="*/ 2747322 h 3478620"/>
                <a:gd name="connsiteX4" fmla="*/ 1215282 w 2430564"/>
                <a:gd name="connsiteY4" fmla="*/ 3417660 h 3478620"/>
                <a:gd name="connsiteX5" fmla="*/ 2365794 w 2430564"/>
                <a:gd name="connsiteY5" fmla="*/ 2747322 h 3478620"/>
                <a:gd name="connsiteX6" fmla="*/ 2365720 w 2430564"/>
                <a:gd name="connsiteY6" fmla="*/ 2746464 h 3478620"/>
                <a:gd name="connsiteX7" fmla="*/ 2365794 w 2430564"/>
                <a:gd name="connsiteY7" fmla="*/ 2746464 h 3478620"/>
                <a:gd name="connsiteX8" fmla="*/ 2365794 w 2430564"/>
                <a:gd name="connsiteY8" fmla="*/ 958232 h 3478620"/>
                <a:gd name="connsiteX9" fmla="*/ 2335061 w 2430564"/>
                <a:gd name="connsiteY9" fmla="*/ 1008384 h 3478620"/>
                <a:gd name="connsiteX10" fmla="*/ 1215282 w 2430564"/>
                <a:gd name="connsiteY10" fmla="*/ 1451700 h 3478620"/>
                <a:gd name="connsiteX11" fmla="*/ 95503 w 2430564"/>
                <a:gd name="connsiteY11" fmla="*/ 1008384 h 3478620"/>
                <a:gd name="connsiteX12" fmla="*/ 1215282 w 2430564"/>
                <a:gd name="connsiteY12" fmla="*/ 50065 h 3478620"/>
                <a:gd name="connsiteX13" fmla="*/ 64770 w 2430564"/>
                <a:gd name="connsiteY13" fmla="*/ 720403 h 3478620"/>
                <a:gd name="connsiteX14" fmla="*/ 1215282 w 2430564"/>
                <a:gd name="connsiteY14" fmla="*/ 1390741 h 3478620"/>
                <a:gd name="connsiteX15" fmla="*/ 2365794 w 2430564"/>
                <a:gd name="connsiteY15" fmla="*/ 720403 h 3478620"/>
                <a:gd name="connsiteX16" fmla="*/ 1215282 w 2430564"/>
                <a:gd name="connsiteY16" fmla="*/ 50065 h 3478620"/>
                <a:gd name="connsiteX17" fmla="*/ 1215282 w 2430564"/>
                <a:gd name="connsiteY17" fmla="*/ 0 h 3478620"/>
                <a:gd name="connsiteX18" fmla="*/ 2424290 w 2430564"/>
                <a:gd name="connsiteY18" fmla="*/ 651636 h 3478620"/>
                <a:gd name="connsiteX19" fmla="*/ 2430103 w 2430564"/>
                <a:gd name="connsiteY19" fmla="*/ 720401 h 3478620"/>
                <a:gd name="connsiteX20" fmla="*/ 2430564 w 2430564"/>
                <a:gd name="connsiteY20" fmla="*/ 720401 h 3478620"/>
                <a:gd name="connsiteX21" fmla="*/ 2430564 w 2430564"/>
                <a:gd name="connsiteY21" fmla="*/ 725850 h 3478620"/>
                <a:gd name="connsiteX22" fmla="*/ 2430564 w 2430564"/>
                <a:gd name="connsiteY22" fmla="*/ 2747099 h 3478620"/>
                <a:gd name="connsiteX23" fmla="*/ 2430085 w 2430564"/>
                <a:gd name="connsiteY23" fmla="*/ 2747099 h 3478620"/>
                <a:gd name="connsiteX24" fmla="*/ 2430564 w 2430564"/>
                <a:gd name="connsiteY24" fmla="*/ 2752770 h 3478620"/>
                <a:gd name="connsiteX25" fmla="*/ 1215282 w 2430564"/>
                <a:gd name="connsiteY25" fmla="*/ 3478620 h 3478620"/>
                <a:gd name="connsiteX26" fmla="*/ 0 w 2430564"/>
                <a:gd name="connsiteY26" fmla="*/ 2752770 h 3478620"/>
                <a:gd name="connsiteX27" fmla="*/ 480 w 2430564"/>
                <a:gd name="connsiteY27" fmla="*/ 2747099 h 3478620"/>
                <a:gd name="connsiteX28" fmla="*/ 0 w 2430564"/>
                <a:gd name="connsiteY28" fmla="*/ 2747099 h 3478620"/>
                <a:gd name="connsiteX29" fmla="*/ 0 w 2430564"/>
                <a:gd name="connsiteY29" fmla="*/ 725850 h 3478620"/>
                <a:gd name="connsiteX30" fmla="*/ 0 w 2430564"/>
                <a:gd name="connsiteY30" fmla="*/ 720401 h 3478620"/>
                <a:gd name="connsiteX31" fmla="*/ 461 w 2430564"/>
                <a:gd name="connsiteY31" fmla="*/ 720401 h 3478620"/>
                <a:gd name="connsiteX32" fmla="*/ 6274 w 2430564"/>
                <a:gd name="connsiteY32" fmla="*/ 651636 h 3478620"/>
                <a:gd name="connsiteX33" fmla="*/ 1215282 w 2430564"/>
                <a:gd name="connsiteY33" fmla="*/ 0 h 347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430564" h="3478620">
                  <a:moveTo>
                    <a:pt x="64770" y="958232"/>
                  </a:moveTo>
                  <a:lnTo>
                    <a:pt x="64770" y="2746464"/>
                  </a:lnTo>
                  <a:lnTo>
                    <a:pt x="64844" y="2746464"/>
                  </a:lnTo>
                  <a:lnTo>
                    <a:pt x="64770" y="2747322"/>
                  </a:lnTo>
                  <a:cubicBezTo>
                    <a:pt x="64770" y="3117539"/>
                    <a:pt x="579872" y="3417660"/>
                    <a:pt x="1215282" y="3417660"/>
                  </a:cubicBezTo>
                  <a:cubicBezTo>
                    <a:pt x="1850692" y="3417660"/>
                    <a:pt x="2365794" y="3117539"/>
                    <a:pt x="2365794" y="2747322"/>
                  </a:cubicBezTo>
                  <a:lnTo>
                    <a:pt x="2365720" y="2746464"/>
                  </a:lnTo>
                  <a:lnTo>
                    <a:pt x="2365794" y="2746464"/>
                  </a:lnTo>
                  <a:lnTo>
                    <a:pt x="2365794" y="958232"/>
                  </a:lnTo>
                  <a:lnTo>
                    <a:pt x="2335061" y="1008384"/>
                  </a:lnTo>
                  <a:cubicBezTo>
                    <a:pt x="2150572" y="1268902"/>
                    <a:pt x="1718669" y="1451700"/>
                    <a:pt x="1215282" y="1451700"/>
                  </a:cubicBezTo>
                  <a:cubicBezTo>
                    <a:pt x="711896" y="1451700"/>
                    <a:pt x="279993" y="1268902"/>
                    <a:pt x="95503" y="1008384"/>
                  </a:cubicBezTo>
                  <a:close/>
                  <a:moveTo>
                    <a:pt x="1215282" y="50065"/>
                  </a:moveTo>
                  <a:cubicBezTo>
                    <a:pt x="579872" y="50065"/>
                    <a:pt x="64770" y="350186"/>
                    <a:pt x="64770" y="720403"/>
                  </a:cubicBezTo>
                  <a:cubicBezTo>
                    <a:pt x="64770" y="1090620"/>
                    <a:pt x="579872" y="1390741"/>
                    <a:pt x="1215282" y="1390741"/>
                  </a:cubicBezTo>
                  <a:cubicBezTo>
                    <a:pt x="1850692" y="1390741"/>
                    <a:pt x="2365794" y="1090620"/>
                    <a:pt x="2365794" y="720403"/>
                  </a:cubicBezTo>
                  <a:cubicBezTo>
                    <a:pt x="2365794" y="350186"/>
                    <a:pt x="1850692" y="50065"/>
                    <a:pt x="1215282" y="50065"/>
                  </a:cubicBezTo>
                  <a:close/>
                  <a:moveTo>
                    <a:pt x="1215282" y="0"/>
                  </a:moveTo>
                  <a:cubicBezTo>
                    <a:pt x="1844515" y="0"/>
                    <a:pt x="2362055" y="285622"/>
                    <a:pt x="2424290" y="651636"/>
                  </a:cubicBezTo>
                  <a:lnTo>
                    <a:pt x="2430103" y="720401"/>
                  </a:lnTo>
                  <a:lnTo>
                    <a:pt x="2430564" y="720401"/>
                  </a:lnTo>
                  <a:lnTo>
                    <a:pt x="2430564" y="725850"/>
                  </a:lnTo>
                  <a:lnTo>
                    <a:pt x="2430564" y="2747099"/>
                  </a:lnTo>
                  <a:lnTo>
                    <a:pt x="2430085" y="2747099"/>
                  </a:lnTo>
                  <a:lnTo>
                    <a:pt x="2430564" y="2752770"/>
                  </a:lnTo>
                  <a:cubicBezTo>
                    <a:pt x="2430564" y="3153646"/>
                    <a:pt x="1886464" y="3478620"/>
                    <a:pt x="1215282" y="3478620"/>
                  </a:cubicBezTo>
                  <a:cubicBezTo>
                    <a:pt x="544100" y="3478620"/>
                    <a:pt x="0" y="3153646"/>
                    <a:pt x="0" y="2752770"/>
                  </a:cubicBezTo>
                  <a:lnTo>
                    <a:pt x="480" y="2747099"/>
                  </a:lnTo>
                  <a:lnTo>
                    <a:pt x="0" y="2747099"/>
                  </a:lnTo>
                  <a:lnTo>
                    <a:pt x="0" y="725850"/>
                  </a:lnTo>
                  <a:lnTo>
                    <a:pt x="0" y="720401"/>
                  </a:lnTo>
                  <a:lnTo>
                    <a:pt x="461" y="720401"/>
                  </a:lnTo>
                  <a:lnTo>
                    <a:pt x="6274" y="651636"/>
                  </a:lnTo>
                  <a:cubicBezTo>
                    <a:pt x="68509" y="285622"/>
                    <a:pt x="586049" y="0"/>
                    <a:pt x="121528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楕円 409">
              <a:extLst>
                <a:ext uri="{FF2B5EF4-FFF2-40B4-BE49-F238E27FC236}">
                  <a16:creationId xmlns:a16="http://schemas.microsoft.com/office/drawing/2014/main" id="{0EEE109D-C426-4FDC-B24F-40FDBEA316C2}"/>
                </a:ext>
              </a:extLst>
            </p:cNvPr>
            <p:cNvSpPr/>
            <p:nvPr/>
          </p:nvSpPr>
          <p:spPr>
            <a:xfrm>
              <a:off x="2166836" y="1358900"/>
              <a:ext cx="792264" cy="43732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61467D46-E053-49BF-8D34-16EDD5BA751F}"/>
                </a:ext>
              </a:extLst>
            </p:cNvPr>
            <p:cNvSpPr/>
            <p:nvPr/>
          </p:nvSpPr>
          <p:spPr>
            <a:xfrm flipV="1">
              <a:off x="2131276" y="1325301"/>
              <a:ext cx="865924" cy="504524"/>
            </a:xfrm>
            <a:custGeom>
              <a:avLst/>
              <a:gdLst>
                <a:gd name="connsiteX0" fmla="*/ 432962 w 865924"/>
                <a:gd name="connsiteY0" fmla="*/ 453462 h 504524"/>
                <a:gd name="connsiteX1" fmla="*/ 65881 w 865924"/>
                <a:gd name="connsiteY1" fmla="*/ 252262 h 504524"/>
                <a:gd name="connsiteX2" fmla="*/ 432962 w 865924"/>
                <a:gd name="connsiteY2" fmla="*/ 51062 h 504524"/>
                <a:gd name="connsiteX3" fmla="*/ 800043 w 865924"/>
                <a:gd name="connsiteY3" fmla="*/ 252262 h 504524"/>
                <a:gd name="connsiteX4" fmla="*/ 432962 w 865924"/>
                <a:gd name="connsiteY4" fmla="*/ 453462 h 504524"/>
                <a:gd name="connsiteX5" fmla="*/ 432962 w 865924"/>
                <a:gd name="connsiteY5" fmla="*/ 504524 h 504524"/>
                <a:gd name="connsiteX6" fmla="*/ 865924 w 865924"/>
                <a:gd name="connsiteY6" fmla="*/ 252262 h 504524"/>
                <a:gd name="connsiteX7" fmla="*/ 432962 w 865924"/>
                <a:gd name="connsiteY7" fmla="*/ 0 h 504524"/>
                <a:gd name="connsiteX8" fmla="*/ 0 w 865924"/>
                <a:gd name="connsiteY8" fmla="*/ 252262 h 504524"/>
                <a:gd name="connsiteX9" fmla="*/ 432962 w 865924"/>
                <a:gd name="connsiteY9" fmla="*/ 504524 h 504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5924" h="504524">
                  <a:moveTo>
                    <a:pt x="432962" y="453462"/>
                  </a:moveTo>
                  <a:cubicBezTo>
                    <a:pt x="230229" y="453462"/>
                    <a:pt x="65881" y="363382"/>
                    <a:pt x="65881" y="252262"/>
                  </a:cubicBezTo>
                  <a:cubicBezTo>
                    <a:pt x="65881" y="141142"/>
                    <a:pt x="230229" y="51062"/>
                    <a:pt x="432962" y="51062"/>
                  </a:cubicBezTo>
                  <a:cubicBezTo>
                    <a:pt x="635695" y="51062"/>
                    <a:pt x="800043" y="141142"/>
                    <a:pt x="800043" y="252262"/>
                  </a:cubicBezTo>
                  <a:cubicBezTo>
                    <a:pt x="800043" y="363382"/>
                    <a:pt x="635695" y="453462"/>
                    <a:pt x="432962" y="453462"/>
                  </a:cubicBezTo>
                  <a:close/>
                  <a:moveTo>
                    <a:pt x="432962" y="504524"/>
                  </a:moveTo>
                  <a:cubicBezTo>
                    <a:pt x="672080" y="504524"/>
                    <a:pt x="865924" y="391582"/>
                    <a:pt x="865924" y="252262"/>
                  </a:cubicBezTo>
                  <a:cubicBezTo>
                    <a:pt x="865924" y="112942"/>
                    <a:pt x="672080" y="0"/>
                    <a:pt x="432962" y="0"/>
                  </a:cubicBezTo>
                  <a:cubicBezTo>
                    <a:pt x="193844" y="0"/>
                    <a:pt x="0" y="112942"/>
                    <a:pt x="0" y="252262"/>
                  </a:cubicBezTo>
                  <a:cubicBezTo>
                    <a:pt x="0" y="391582"/>
                    <a:pt x="193844" y="504524"/>
                    <a:pt x="432962" y="504524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>
            <a:extLst>
              <a:ext uri="{FF2B5EF4-FFF2-40B4-BE49-F238E27FC236}">
                <a16:creationId xmlns:a16="http://schemas.microsoft.com/office/drawing/2014/main" id="{F37F99F8-47CF-4E9D-976E-DC49FE09EC64}"/>
              </a:ext>
            </a:extLst>
          </p:cNvPr>
          <p:cNvGrpSpPr/>
          <p:nvPr/>
        </p:nvGrpSpPr>
        <p:grpSpPr>
          <a:xfrm>
            <a:off x="4163765" y="996776"/>
            <a:ext cx="1730082" cy="2476088"/>
            <a:chOff x="1348956" y="857160"/>
            <a:chExt cx="2430564" cy="3478620"/>
          </a:xfrm>
        </p:grpSpPr>
        <p:sp>
          <p:nvSpPr>
            <p:cNvPr id="413" name="楕円 412">
              <a:extLst>
                <a:ext uri="{FF2B5EF4-FFF2-40B4-BE49-F238E27FC236}">
                  <a16:creationId xmlns:a16="http://schemas.microsoft.com/office/drawing/2014/main" id="{B6B2198C-C584-4BD4-87BE-D6278984648D}"/>
                </a:ext>
              </a:extLst>
            </p:cNvPr>
            <p:cNvSpPr/>
            <p:nvPr/>
          </p:nvSpPr>
          <p:spPr>
            <a:xfrm>
              <a:off x="1379436" y="887247"/>
              <a:ext cx="2369604" cy="1380632"/>
            </a:xfrm>
            <a:prstGeom prst="ellipse">
              <a:avLst/>
            </a:prstGeom>
            <a:gradFill flip="none" rotWithShape="1">
              <a:gsLst>
                <a:gs pos="100000">
                  <a:schemeClr val="accent5">
                    <a:lumMod val="20000"/>
                    <a:lumOff val="8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0698A673-9D4F-4E92-A2A8-0B9842458948}"/>
                </a:ext>
              </a:extLst>
            </p:cNvPr>
            <p:cNvSpPr/>
            <p:nvPr/>
          </p:nvSpPr>
          <p:spPr>
            <a:xfrm>
              <a:off x="1379436" y="1739842"/>
              <a:ext cx="2367064" cy="2552758"/>
            </a:xfrm>
            <a:custGeom>
              <a:avLst/>
              <a:gdLst>
                <a:gd name="connsiteX0" fmla="*/ 0 w 2301024"/>
                <a:gd name="connsiteY0" fmla="*/ 0 h 2534978"/>
                <a:gd name="connsiteX1" fmla="*/ 18977 w 2301024"/>
                <a:gd name="connsiteY1" fmla="*/ 43000 h 2534978"/>
                <a:gd name="connsiteX2" fmla="*/ 1150512 w 2301024"/>
                <a:gd name="connsiteY2" fmla="*/ 528037 h 2534978"/>
                <a:gd name="connsiteX3" fmla="*/ 2282048 w 2301024"/>
                <a:gd name="connsiteY3" fmla="*/ 43000 h 2534978"/>
                <a:gd name="connsiteX4" fmla="*/ 2301024 w 2301024"/>
                <a:gd name="connsiteY4" fmla="*/ 0 h 2534978"/>
                <a:gd name="connsiteX5" fmla="*/ 2301024 w 2301024"/>
                <a:gd name="connsiteY5" fmla="*/ 1863782 h 2534978"/>
                <a:gd name="connsiteX6" fmla="*/ 2300950 w 2301024"/>
                <a:gd name="connsiteY6" fmla="*/ 1863782 h 2534978"/>
                <a:gd name="connsiteX7" fmla="*/ 2301024 w 2301024"/>
                <a:gd name="connsiteY7" fmla="*/ 1864640 h 2534978"/>
                <a:gd name="connsiteX8" fmla="*/ 1150512 w 2301024"/>
                <a:gd name="connsiteY8" fmla="*/ 2534978 h 2534978"/>
                <a:gd name="connsiteX9" fmla="*/ 0 w 2301024"/>
                <a:gd name="connsiteY9" fmla="*/ 1864640 h 2534978"/>
                <a:gd name="connsiteX10" fmla="*/ 75 w 2301024"/>
                <a:gd name="connsiteY10" fmla="*/ 1863782 h 2534978"/>
                <a:gd name="connsiteX11" fmla="*/ 0 w 2301024"/>
                <a:gd name="connsiteY11" fmla="*/ 1863782 h 2534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01024" h="2534978">
                  <a:moveTo>
                    <a:pt x="0" y="0"/>
                  </a:moveTo>
                  <a:lnTo>
                    <a:pt x="18977" y="43000"/>
                  </a:lnTo>
                  <a:cubicBezTo>
                    <a:pt x="168986" y="324006"/>
                    <a:pt x="618855" y="528037"/>
                    <a:pt x="1150512" y="528037"/>
                  </a:cubicBezTo>
                  <a:cubicBezTo>
                    <a:pt x="1682170" y="528037"/>
                    <a:pt x="2132038" y="324006"/>
                    <a:pt x="2282048" y="43000"/>
                  </a:cubicBezTo>
                  <a:lnTo>
                    <a:pt x="2301024" y="0"/>
                  </a:lnTo>
                  <a:lnTo>
                    <a:pt x="2301024" y="1863782"/>
                  </a:lnTo>
                  <a:lnTo>
                    <a:pt x="2300950" y="1863782"/>
                  </a:lnTo>
                  <a:lnTo>
                    <a:pt x="2301024" y="1864640"/>
                  </a:lnTo>
                  <a:cubicBezTo>
                    <a:pt x="2301024" y="2234857"/>
                    <a:pt x="1785922" y="2534978"/>
                    <a:pt x="1150512" y="2534978"/>
                  </a:cubicBezTo>
                  <a:cubicBezTo>
                    <a:pt x="515102" y="2534978"/>
                    <a:pt x="0" y="2234857"/>
                    <a:pt x="0" y="1864640"/>
                  </a:cubicBezTo>
                  <a:lnTo>
                    <a:pt x="75" y="1863782"/>
                  </a:lnTo>
                  <a:lnTo>
                    <a:pt x="0" y="186378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20000"/>
                    <a:lumOff val="80000"/>
                  </a:schemeClr>
                </a:gs>
                <a:gs pos="50000">
                  <a:schemeClr val="accent1">
                    <a:lumMod val="5000"/>
                    <a:lumOff val="95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23CA5C97-7573-4BD5-91B9-A7D434A2C433}"/>
                </a:ext>
              </a:extLst>
            </p:cNvPr>
            <p:cNvSpPr/>
            <p:nvPr/>
          </p:nvSpPr>
          <p:spPr>
            <a:xfrm>
              <a:off x="1348956" y="857160"/>
              <a:ext cx="2430564" cy="3478620"/>
            </a:xfrm>
            <a:custGeom>
              <a:avLst/>
              <a:gdLst>
                <a:gd name="connsiteX0" fmla="*/ 64770 w 2430564"/>
                <a:gd name="connsiteY0" fmla="*/ 958232 h 3478620"/>
                <a:gd name="connsiteX1" fmla="*/ 64770 w 2430564"/>
                <a:gd name="connsiteY1" fmla="*/ 2746464 h 3478620"/>
                <a:gd name="connsiteX2" fmla="*/ 64844 w 2430564"/>
                <a:gd name="connsiteY2" fmla="*/ 2746464 h 3478620"/>
                <a:gd name="connsiteX3" fmla="*/ 64770 w 2430564"/>
                <a:gd name="connsiteY3" fmla="*/ 2747322 h 3478620"/>
                <a:gd name="connsiteX4" fmla="*/ 1215282 w 2430564"/>
                <a:gd name="connsiteY4" fmla="*/ 3417660 h 3478620"/>
                <a:gd name="connsiteX5" fmla="*/ 2365794 w 2430564"/>
                <a:gd name="connsiteY5" fmla="*/ 2747322 h 3478620"/>
                <a:gd name="connsiteX6" fmla="*/ 2365720 w 2430564"/>
                <a:gd name="connsiteY6" fmla="*/ 2746464 h 3478620"/>
                <a:gd name="connsiteX7" fmla="*/ 2365794 w 2430564"/>
                <a:gd name="connsiteY7" fmla="*/ 2746464 h 3478620"/>
                <a:gd name="connsiteX8" fmla="*/ 2365794 w 2430564"/>
                <a:gd name="connsiteY8" fmla="*/ 958232 h 3478620"/>
                <a:gd name="connsiteX9" fmla="*/ 2335061 w 2430564"/>
                <a:gd name="connsiteY9" fmla="*/ 1008384 h 3478620"/>
                <a:gd name="connsiteX10" fmla="*/ 1215282 w 2430564"/>
                <a:gd name="connsiteY10" fmla="*/ 1451700 h 3478620"/>
                <a:gd name="connsiteX11" fmla="*/ 95503 w 2430564"/>
                <a:gd name="connsiteY11" fmla="*/ 1008384 h 3478620"/>
                <a:gd name="connsiteX12" fmla="*/ 1215282 w 2430564"/>
                <a:gd name="connsiteY12" fmla="*/ 50065 h 3478620"/>
                <a:gd name="connsiteX13" fmla="*/ 64770 w 2430564"/>
                <a:gd name="connsiteY13" fmla="*/ 720403 h 3478620"/>
                <a:gd name="connsiteX14" fmla="*/ 1215282 w 2430564"/>
                <a:gd name="connsiteY14" fmla="*/ 1390741 h 3478620"/>
                <a:gd name="connsiteX15" fmla="*/ 2365794 w 2430564"/>
                <a:gd name="connsiteY15" fmla="*/ 720403 h 3478620"/>
                <a:gd name="connsiteX16" fmla="*/ 1215282 w 2430564"/>
                <a:gd name="connsiteY16" fmla="*/ 50065 h 3478620"/>
                <a:gd name="connsiteX17" fmla="*/ 1215282 w 2430564"/>
                <a:gd name="connsiteY17" fmla="*/ 0 h 3478620"/>
                <a:gd name="connsiteX18" fmla="*/ 2424290 w 2430564"/>
                <a:gd name="connsiteY18" fmla="*/ 651636 h 3478620"/>
                <a:gd name="connsiteX19" fmla="*/ 2430103 w 2430564"/>
                <a:gd name="connsiteY19" fmla="*/ 720401 h 3478620"/>
                <a:gd name="connsiteX20" fmla="*/ 2430564 w 2430564"/>
                <a:gd name="connsiteY20" fmla="*/ 720401 h 3478620"/>
                <a:gd name="connsiteX21" fmla="*/ 2430564 w 2430564"/>
                <a:gd name="connsiteY21" fmla="*/ 725850 h 3478620"/>
                <a:gd name="connsiteX22" fmla="*/ 2430564 w 2430564"/>
                <a:gd name="connsiteY22" fmla="*/ 2747099 h 3478620"/>
                <a:gd name="connsiteX23" fmla="*/ 2430085 w 2430564"/>
                <a:gd name="connsiteY23" fmla="*/ 2747099 h 3478620"/>
                <a:gd name="connsiteX24" fmla="*/ 2430564 w 2430564"/>
                <a:gd name="connsiteY24" fmla="*/ 2752770 h 3478620"/>
                <a:gd name="connsiteX25" fmla="*/ 1215282 w 2430564"/>
                <a:gd name="connsiteY25" fmla="*/ 3478620 h 3478620"/>
                <a:gd name="connsiteX26" fmla="*/ 0 w 2430564"/>
                <a:gd name="connsiteY26" fmla="*/ 2752770 h 3478620"/>
                <a:gd name="connsiteX27" fmla="*/ 480 w 2430564"/>
                <a:gd name="connsiteY27" fmla="*/ 2747099 h 3478620"/>
                <a:gd name="connsiteX28" fmla="*/ 0 w 2430564"/>
                <a:gd name="connsiteY28" fmla="*/ 2747099 h 3478620"/>
                <a:gd name="connsiteX29" fmla="*/ 0 w 2430564"/>
                <a:gd name="connsiteY29" fmla="*/ 725850 h 3478620"/>
                <a:gd name="connsiteX30" fmla="*/ 0 w 2430564"/>
                <a:gd name="connsiteY30" fmla="*/ 720401 h 3478620"/>
                <a:gd name="connsiteX31" fmla="*/ 461 w 2430564"/>
                <a:gd name="connsiteY31" fmla="*/ 720401 h 3478620"/>
                <a:gd name="connsiteX32" fmla="*/ 6274 w 2430564"/>
                <a:gd name="connsiteY32" fmla="*/ 651636 h 3478620"/>
                <a:gd name="connsiteX33" fmla="*/ 1215282 w 2430564"/>
                <a:gd name="connsiteY33" fmla="*/ 0 h 347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430564" h="3478620">
                  <a:moveTo>
                    <a:pt x="64770" y="958232"/>
                  </a:moveTo>
                  <a:lnTo>
                    <a:pt x="64770" y="2746464"/>
                  </a:lnTo>
                  <a:lnTo>
                    <a:pt x="64844" y="2746464"/>
                  </a:lnTo>
                  <a:lnTo>
                    <a:pt x="64770" y="2747322"/>
                  </a:lnTo>
                  <a:cubicBezTo>
                    <a:pt x="64770" y="3117539"/>
                    <a:pt x="579872" y="3417660"/>
                    <a:pt x="1215282" y="3417660"/>
                  </a:cubicBezTo>
                  <a:cubicBezTo>
                    <a:pt x="1850692" y="3417660"/>
                    <a:pt x="2365794" y="3117539"/>
                    <a:pt x="2365794" y="2747322"/>
                  </a:cubicBezTo>
                  <a:lnTo>
                    <a:pt x="2365720" y="2746464"/>
                  </a:lnTo>
                  <a:lnTo>
                    <a:pt x="2365794" y="2746464"/>
                  </a:lnTo>
                  <a:lnTo>
                    <a:pt x="2365794" y="958232"/>
                  </a:lnTo>
                  <a:lnTo>
                    <a:pt x="2335061" y="1008384"/>
                  </a:lnTo>
                  <a:cubicBezTo>
                    <a:pt x="2150572" y="1268902"/>
                    <a:pt x="1718669" y="1451700"/>
                    <a:pt x="1215282" y="1451700"/>
                  </a:cubicBezTo>
                  <a:cubicBezTo>
                    <a:pt x="711896" y="1451700"/>
                    <a:pt x="279993" y="1268902"/>
                    <a:pt x="95503" y="1008384"/>
                  </a:cubicBezTo>
                  <a:close/>
                  <a:moveTo>
                    <a:pt x="1215282" y="50065"/>
                  </a:moveTo>
                  <a:cubicBezTo>
                    <a:pt x="579872" y="50065"/>
                    <a:pt x="64770" y="350186"/>
                    <a:pt x="64770" y="720403"/>
                  </a:cubicBezTo>
                  <a:cubicBezTo>
                    <a:pt x="64770" y="1090620"/>
                    <a:pt x="579872" y="1390741"/>
                    <a:pt x="1215282" y="1390741"/>
                  </a:cubicBezTo>
                  <a:cubicBezTo>
                    <a:pt x="1850692" y="1390741"/>
                    <a:pt x="2365794" y="1090620"/>
                    <a:pt x="2365794" y="720403"/>
                  </a:cubicBezTo>
                  <a:cubicBezTo>
                    <a:pt x="2365794" y="350186"/>
                    <a:pt x="1850692" y="50065"/>
                    <a:pt x="1215282" y="50065"/>
                  </a:cubicBezTo>
                  <a:close/>
                  <a:moveTo>
                    <a:pt x="1215282" y="0"/>
                  </a:moveTo>
                  <a:cubicBezTo>
                    <a:pt x="1844515" y="0"/>
                    <a:pt x="2362055" y="285622"/>
                    <a:pt x="2424290" y="651636"/>
                  </a:cubicBezTo>
                  <a:lnTo>
                    <a:pt x="2430103" y="720401"/>
                  </a:lnTo>
                  <a:lnTo>
                    <a:pt x="2430564" y="720401"/>
                  </a:lnTo>
                  <a:lnTo>
                    <a:pt x="2430564" y="725850"/>
                  </a:lnTo>
                  <a:lnTo>
                    <a:pt x="2430564" y="2747099"/>
                  </a:lnTo>
                  <a:lnTo>
                    <a:pt x="2430085" y="2747099"/>
                  </a:lnTo>
                  <a:lnTo>
                    <a:pt x="2430564" y="2752770"/>
                  </a:lnTo>
                  <a:cubicBezTo>
                    <a:pt x="2430564" y="3153646"/>
                    <a:pt x="1886464" y="3478620"/>
                    <a:pt x="1215282" y="3478620"/>
                  </a:cubicBezTo>
                  <a:cubicBezTo>
                    <a:pt x="544100" y="3478620"/>
                    <a:pt x="0" y="3153646"/>
                    <a:pt x="0" y="2752770"/>
                  </a:cubicBezTo>
                  <a:lnTo>
                    <a:pt x="480" y="2747099"/>
                  </a:lnTo>
                  <a:lnTo>
                    <a:pt x="0" y="2747099"/>
                  </a:lnTo>
                  <a:lnTo>
                    <a:pt x="0" y="725850"/>
                  </a:lnTo>
                  <a:lnTo>
                    <a:pt x="0" y="720401"/>
                  </a:lnTo>
                  <a:lnTo>
                    <a:pt x="461" y="720401"/>
                  </a:lnTo>
                  <a:lnTo>
                    <a:pt x="6274" y="651636"/>
                  </a:lnTo>
                  <a:cubicBezTo>
                    <a:pt x="68509" y="285622"/>
                    <a:pt x="586049" y="0"/>
                    <a:pt x="121528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楕円 415">
              <a:extLst>
                <a:ext uri="{FF2B5EF4-FFF2-40B4-BE49-F238E27FC236}">
                  <a16:creationId xmlns:a16="http://schemas.microsoft.com/office/drawing/2014/main" id="{74155FE0-90F0-4E40-9EB2-6D21A60382FA}"/>
                </a:ext>
              </a:extLst>
            </p:cNvPr>
            <p:cNvSpPr/>
            <p:nvPr/>
          </p:nvSpPr>
          <p:spPr>
            <a:xfrm>
              <a:off x="2166836" y="1358900"/>
              <a:ext cx="792264" cy="437326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50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7145D5D8-987C-4434-B3D7-76C1537A432B}"/>
                </a:ext>
              </a:extLst>
            </p:cNvPr>
            <p:cNvSpPr/>
            <p:nvPr/>
          </p:nvSpPr>
          <p:spPr>
            <a:xfrm flipV="1">
              <a:off x="2131276" y="1325301"/>
              <a:ext cx="865924" cy="504524"/>
            </a:xfrm>
            <a:custGeom>
              <a:avLst/>
              <a:gdLst>
                <a:gd name="connsiteX0" fmla="*/ 432962 w 865924"/>
                <a:gd name="connsiteY0" fmla="*/ 453462 h 504524"/>
                <a:gd name="connsiteX1" fmla="*/ 65881 w 865924"/>
                <a:gd name="connsiteY1" fmla="*/ 252262 h 504524"/>
                <a:gd name="connsiteX2" fmla="*/ 432962 w 865924"/>
                <a:gd name="connsiteY2" fmla="*/ 51062 h 504524"/>
                <a:gd name="connsiteX3" fmla="*/ 800043 w 865924"/>
                <a:gd name="connsiteY3" fmla="*/ 252262 h 504524"/>
                <a:gd name="connsiteX4" fmla="*/ 432962 w 865924"/>
                <a:gd name="connsiteY4" fmla="*/ 453462 h 504524"/>
                <a:gd name="connsiteX5" fmla="*/ 432962 w 865924"/>
                <a:gd name="connsiteY5" fmla="*/ 504524 h 504524"/>
                <a:gd name="connsiteX6" fmla="*/ 865924 w 865924"/>
                <a:gd name="connsiteY6" fmla="*/ 252262 h 504524"/>
                <a:gd name="connsiteX7" fmla="*/ 432962 w 865924"/>
                <a:gd name="connsiteY7" fmla="*/ 0 h 504524"/>
                <a:gd name="connsiteX8" fmla="*/ 0 w 865924"/>
                <a:gd name="connsiteY8" fmla="*/ 252262 h 504524"/>
                <a:gd name="connsiteX9" fmla="*/ 432962 w 865924"/>
                <a:gd name="connsiteY9" fmla="*/ 504524 h 504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5924" h="504524">
                  <a:moveTo>
                    <a:pt x="432962" y="453462"/>
                  </a:moveTo>
                  <a:cubicBezTo>
                    <a:pt x="230229" y="453462"/>
                    <a:pt x="65881" y="363382"/>
                    <a:pt x="65881" y="252262"/>
                  </a:cubicBezTo>
                  <a:cubicBezTo>
                    <a:pt x="65881" y="141142"/>
                    <a:pt x="230229" y="51062"/>
                    <a:pt x="432962" y="51062"/>
                  </a:cubicBezTo>
                  <a:cubicBezTo>
                    <a:pt x="635695" y="51062"/>
                    <a:pt x="800043" y="141142"/>
                    <a:pt x="800043" y="252262"/>
                  </a:cubicBezTo>
                  <a:cubicBezTo>
                    <a:pt x="800043" y="363382"/>
                    <a:pt x="635695" y="453462"/>
                    <a:pt x="432962" y="453462"/>
                  </a:cubicBezTo>
                  <a:close/>
                  <a:moveTo>
                    <a:pt x="432962" y="504524"/>
                  </a:moveTo>
                  <a:cubicBezTo>
                    <a:pt x="672080" y="504524"/>
                    <a:pt x="865924" y="391582"/>
                    <a:pt x="865924" y="252262"/>
                  </a:cubicBezTo>
                  <a:cubicBezTo>
                    <a:pt x="865924" y="112942"/>
                    <a:pt x="672080" y="0"/>
                    <a:pt x="432962" y="0"/>
                  </a:cubicBezTo>
                  <a:cubicBezTo>
                    <a:pt x="193844" y="0"/>
                    <a:pt x="0" y="112942"/>
                    <a:pt x="0" y="252262"/>
                  </a:cubicBezTo>
                  <a:cubicBezTo>
                    <a:pt x="0" y="391582"/>
                    <a:pt x="193844" y="504524"/>
                    <a:pt x="432962" y="5045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>
            <a:extLst>
              <a:ext uri="{FF2B5EF4-FFF2-40B4-BE49-F238E27FC236}">
                <a16:creationId xmlns:a16="http://schemas.microsoft.com/office/drawing/2014/main" id="{3926B73F-7F2A-42D2-BBAB-93BDF8012630}"/>
              </a:ext>
            </a:extLst>
          </p:cNvPr>
          <p:cNvGrpSpPr/>
          <p:nvPr/>
        </p:nvGrpSpPr>
        <p:grpSpPr>
          <a:xfrm>
            <a:off x="1092994" y="3872745"/>
            <a:ext cx="1884625" cy="2460768"/>
            <a:chOff x="965943" y="742611"/>
            <a:chExt cx="1884625" cy="2460768"/>
          </a:xfrm>
        </p:grpSpPr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E35344BF-51FE-4F3D-8D66-BD67D02A4595}"/>
                </a:ext>
              </a:extLst>
            </p:cNvPr>
            <p:cNvGrpSpPr/>
            <p:nvPr/>
          </p:nvGrpSpPr>
          <p:grpSpPr>
            <a:xfrm>
              <a:off x="965943" y="1372474"/>
              <a:ext cx="935719" cy="1339199"/>
              <a:chOff x="1348956" y="857160"/>
              <a:chExt cx="2430564" cy="3478620"/>
            </a:xfrm>
          </p:grpSpPr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C979E7C1-2D67-4CC4-B9B0-FCEB19BD4AD1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567F0127-4577-46F5-A4B1-F18E5711C130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EC2E7605-B2E1-48E0-ADCD-D49A68C33B12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BF5F0C34-1BE3-41D9-9095-1DD3C94B3E7E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FB1690D3-96BE-443F-A3F4-4637BD19D396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A8C7E2E0-80BC-42F3-9C54-674162BB1D5C}"/>
                </a:ext>
              </a:extLst>
            </p:cNvPr>
            <p:cNvGrpSpPr/>
            <p:nvPr/>
          </p:nvGrpSpPr>
          <p:grpSpPr>
            <a:xfrm>
              <a:off x="1914849" y="1372474"/>
              <a:ext cx="935719" cy="1339199"/>
              <a:chOff x="1348956" y="857160"/>
              <a:chExt cx="2430564" cy="3478620"/>
            </a:xfrm>
          </p:grpSpPr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3351FD8C-7D4F-48B1-9B45-9CAB4168C896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75371136-1D43-4B1A-A908-1BAB5B9CD4C3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B9ACB528-2EE8-479D-A3D0-8926F6970C57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830CBF59-DC02-4E03-A37C-A3A372BCC27F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6C67AF2A-BB92-4770-B967-C1F144DD3D5A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B5A0A19F-3D6C-4A94-B059-46971465FBF8}"/>
                </a:ext>
              </a:extLst>
            </p:cNvPr>
            <p:cNvGrpSpPr/>
            <p:nvPr/>
          </p:nvGrpSpPr>
          <p:grpSpPr>
            <a:xfrm>
              <a:off x="1423143" y="1864180"/>
              <a:ext cx="935719" cy="1339199"/>
              <a:chOff x="1348956" y="857160"/>
              <a:chExt cx="2430564" cy="3478620"/>
            </a:xfrm>
          </p:grpSpPr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B3DD72FD-4F4F-4BA4-B031-B37A85620A87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02B7A448-EA3A-4749-A406-8C78A9830852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C1C9832B-6BC0-4F23-A469-48B76E42A022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EC64CEF6-7C78-48AE-AF39-051F60EF726F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82849E59-4CCB-4A12-8F8D-C9315C25EE3D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B8E2DA34-8D5E-40CB-B549-7132ED75EBA9}"/>
                </a:ext>
              </a:extLst>
            </p:cNvPr>
            <p:cNvGrpSpPr/>
            <p:nvPr/>
          </p:nvGrpSpPr>
          <p:grpSpPr>
            <a:xfrm>
              <a:off x="1423143" y="742611"/>
              <a:ext cx="935719" cy="1339199"/>
              <a:chOff x="1348956" y="857160"/>
              <a:chExt cx="2430564" cy="3478620"/>
            </a:xfrm>
          </p:grpSpPr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02AC2B63-FE33-4BA7-9F23-C176EC1630EB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EC7199DB-4BD5-45A5-B350-7CD5131C9E87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BC608575-A006-40C5-9D70-B410A8AFF34F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C9199208-DE8B-4794-9601-C20DD59E4D6F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263B490E-0C6E-4D4D-AC74-59F43356F3E6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43" name="グループ化 442">
            <a:extLst>
              <a:ext uri="{FF2B5EF4-FFF2-40B4-BE49-F238E27FC236}">
                <a16:creationId xmlns:a16="http://schemas.microsoft.com/office/drawing/2014/main" id="{2099F68B-5703-4F12-A73D-1236FCB3B036}"/>
              </a:ext>
            </a:extLst>
          </p:cNvPr>
          <p:cNvGrpSpPr/>
          <p:nvPr/>
        </p:nvGrpSpPr>
        <p:grpSpPr>
          <a:xfrm>
            <a:off x="6921787" y="3889123"/>
            <a:ext cx="1884625" cy="2460768"/>
            <a:chOff x="7171698" y="758989"/>
            <a:chExt cx="1884625" cy="2460768"/>
          </a:xfrm>
        </p:grpSpPr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B79D95D8-23AA-446B-91CF-7085B6185A55}"/>
                </a:ext>
              </a:extLst>
            </p:cNvPr>
            <p:cNvGrpSpPr/>
            <p:nvPr/>
          </p:nvGrpSpPr>
          <p:grpSpPr>
            <a:xfrm>
              <a:off x="7171698" y="1388852"/>
              <a:ext cx="935719" cy="1339199"/>
              <a:chOff x="1348956" y="857160"/>
              <a:chExt cx="2430564" cy="3478620"/>
            </a:xfrm>
          </p:grpSpPr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7D7A076C-5519-437F-A996-B09525B13E99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D0D2AADC-AADC-4557-97C5-F432EB0ACD0C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3B9FE57E-78D6-47EA-AFBA-CFED885FA1BE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13621446-B887-4108-81AC-769555D6E100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AA2318AA-A7EF-4D32-AD33-F0CB03277F0E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1B2FBE3C-5F7B-4383-BD96-12EBF2441FF9}"/>
                </a:ext>
              </a:extLst>
            </p:cNvPr>
            <p:cNvGrpSpPr/>
            <p:nvPr/>
          </p:nvGrpSpPr>
          <p:grpSpPr>
            <a:xfrm>
              <a:off x="8120604" y="1388852"/>
              <a:ext cx="935719" cy="1339199"/>
              <a:chOff x="1348956" y="857160"/>
              <a:chExt cx="2430564" cy="3478620"/>
            </a:xfrm>
          </p:grpSpPr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DE2A2E05-F116-4E86-A5A0-D5D1B8882BB2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D48715D5-9F1E-4FBF-8070-71565556400C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B2A9AB98-AF43-4D0D-AB10-A288C237A1D9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E876A141-6E9A-4B45-A32C-6ECFAC1DACBD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FF4C9250-995C-4BC4-9400-F861B09E603B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BBB4BB56-B0AD-4DE5-B5EF-3CEAED0CEF3F}"/>
                </a:ext>
              </a:extLst>
            </p:cNvPr>
            <p:cNvGrpSpPr/>
            <p:nvPr/>
          </p:nvGrpSpPr>
          <p:grpSpPr>
            <a:xfrm>
              <a:off x="7628898" y="1880558"/>
              <a:ext cx="935719" cy="1339199"/>
              <a:chOff x="1348956" y="857160"/>
              <a:chExt cx="2430564" cy="3478620"/>
            </a:xfrm>
          </p:grpSpPr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AB0C0DF2-CC87-4FB0-8ED8-62BDC490ACFA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71AC8C07-2150-429F-8848-DEE70353DC15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63DB04B6-19A7-4C92-8245-BFDBD29C459C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1A865EF7-4C12-4533-B7CD-49BBCDDA5029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FB6530CC-BDB5-4188-A0B4-3068C616B6F6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FCB49E85-6249-448F-BB0F-3C67971E6DCD}"/>
                </a:ext>
              </a:extLst>
            </p:cNvPr>
            <p:cNvGrpSpPr/>
            <p:nvPr/>
          </p:nvGrpSpPr>
          <p:grpSpPr>
            <a:xfrm>
              <a:off x="7628898" y="758989"/>
              <a:ext cx="935719" cy="1339199"/>
              <a:chOff x="1348956" y="857160"/>
              <a:chExt cx="2430564" cy="3478620"/>
            </a:xfrm>
          </p:grpSpPr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19C203D2-BD8C-4F0A-B0C9-775C84D6A338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EC15562B-D716-412E-8675-459A235A5CAF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D767C2B7-762A-4642-BA01-924AB65798B5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7D4F8C4D-C23C-4E76-B74D-12F9E7AF8AD1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ECC46BBD-FCE6-4DD6-905B-CC8916E66A9D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8" name="グループ化 467">
            <a:extLst>
              <a:ext uri="{FF2B5EF4-FFF2-40B4-BE49-F238E27FC236}">
                <a16:creationId xmlns:a16="http://schemas.microsoft.com/office/drawing/2014/main" id="{6C75FAB5-B295-4127-A0C2-60E752060F74}"/>
              </a:ext>
            </a:extLst>
          </p:cNvPr>
          <p:cNvGrpSpPr/>
          <p:nvPr/>
        </p:nvGrpSpPr>
        <p:grpSpPr>
          <a:xfrm>
            <a:off x="4076458" y="3889123"/>
            <a:ext cx="1884625" cy="2460768"/>
            <a:chOff x="3914676" y="758989"/>
            <a:chExt cx="1884625" cy="2460768"/>
          </a:xfrm>
        </p:grpSpPr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FBF45234-AB7D-4B10-8113-B9DA7AB4E086}"/>
                </a:ext>
              </a:extLst>
            </p:cNvPr>
            <p:cNvGrpSpPr/>
            <p:nvPr/>
          </p:nvGrpSpPr>
          <p:grpSpPr>
            <a:xfrm>
              <a:off x="3914676" y="1388852"/>
              <a:ext cx="935719" cy="1339199"/>
              <a:chOff x="1348956" y="857160"/>
              <a:chExt cx="2430564" cy="3478620"/>
            </a:xfrm>
          </p:grpSpPr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CF7EB71A-CEC0-4582-827A-D53858D4F37F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55585E1E-1119-4364-AEA1-279B64613640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16B32C3D-3278-41F2-A70A-4BB6B1897727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0981FE74-C7B8-4996-A4C9-308B2C5E93D0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CCC42AF7-52F7-48C6-AE30-8F9E37C2F9C2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9CE7AA49-F9AF-4ADB-B0D9-F2BD5FA049E5}"/>
                </a:ext>
              </a:extLst>
            </p:cNvPr>
            <p:cNvGrpSpPr/>
            <p:nvPr/>
          </p:nvGrpSpPr>
          <p:grpSpPr>
            <a:xfrm>
              <a:off x="4863582" y="1388852"/>
              <a:ext cx="935719" cy="1339199"/>
              <a:chOff x="1348956" y="857160"/>
              <a:chExt cx="2430564" cy="3478620"/>
            </a:xfrm>
          </p:grpSpPr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1A76D40C-4ECF-443B-853F-C8731314B6A7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9CF918A0-98E3-41A4-A4A2-F2A514F5AA4E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2CA07974-3594-47F7-8D53-9DB618338507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51E1B80A-6DC2-4CEB-89B9-24F00F1B771F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BC15562D-B693-4FEA-A4D8-DB8D3B30D7B7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95D95450-DA61-4637-891D-3C671A18EA3F}"/>
                </a:ext>
              </a:extLst>
            </p:cNvPr>
            <p:cNvGrpSpPr/>
            <p:nvPr/>
          </p:nvGrpSpPr>
          <p:grpSpPr>
            <a:xfrm>
              <a:off x="4371876" y="1880558"/>
              <a:ext cx="935719" cy="1339199"/>
              <a:chOff x="1348956" y="857160"/>
              <a:chExt cx="2430564" cy="3478620"/>
            </a:xfrm>
          </p:grpSpPr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6B465CA6-455D-4860-BCA8-3D75A239CFAA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E41C58F6-B427-4D6B-8892-BE782E2FD7EE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C4541767-4D00-4FE8-B8C3-296A26A1CDC0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C3D7DE90-DFD6-4AED-95B7-02D2CD27733C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D59AB5A6-BA13-4351-848C-72CDAF6A2F0F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338A5F20-DC6B-4D0A-BE92-5BF3DD142AEF}"/>
                </a:ext>
              </a:extLst>
            </p:cNvPr>
            <p:cNvGrpSpPr/>
            <p:nvPr/>
          </p:nvGrpSpPr>
          <p:grpSpPr>
            <a:xfrm>
              <a:off x="4371876" y="758989"/>
              <a:ext cx="935719" cy="1339199"/>
              <a:chOff x="1348956" y="857160"/>
              <a:chExt cx="2430564" cy="3478620"/>
            </a:xfrm>
          </p:grpSpPr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FAFCEE4A-4C45-4219-96F6-595FC44799BC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F7694908-7009-4A6B-9F82-3FB9234A6431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AAE9FD12-1EA2-4710-BEB3-17AE2531207F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095AC720-180C-4DCD-B276-A8B712790D40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951C9E70-DBD1-497A-AEB3-037F3376D4CF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CD851DDA-8598-4860-8951-B6AAFB24D962}"/>
              </a:ext>
            </a:extLst>
          </p:cNvPr>
          <p:cNvGrpSpPr/>
          <p:nvPr/>
        </p:nvGrpSpPr>
        <p:grpSpPr>
          <a:xfrm>
            <a:off x="1246893" y="1008934"/>
            <a:ext cx="1676112" cy="2372518"/>
            <a:chOff x="965943" y="3796497"/>
            <a:chExt cx="1884625" cy="2667667"/>
          </a:xfrm>
        </p:grpSpPr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5A7A6547-1B17-4488-89AB-85664607CE69}"/>
                </a:ext>
              </a:extLst>
            </p:cNvPr>
            <p:cNvGrpSpPr/>
            <p:nvPr/>
          </p:nvGrpSpPr>
          <p:grpSpPr>
            <a:xfrm>
              <a:off x="965943" y="4633259"/>
              <a:ext cx="935719" cy="1339199"/>
              <a:chOff x="1348956" y="857160"/>
              <a:chExt cx="2430564" cy="3478620"/>
            </a:xfrm>
          </p:grpSpPr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87576690-3FE8-4398-BA0C-8EC62107A372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50500A7D-5CB2-41ED-B82C-6B756A71BDB7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4A5A0D55-D53A-4273-9220-AD348617F21C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7E05514D-3161-4F35-98EA-C96E1D2E67D0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0D3A76F7-2018-418B-A91C-E3F65E1D0FA5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669DB786-7641-4650-8B0D-69821F4A033C}"/>
                </a:ext>
              </a:extLst>
            </p:cNvPr>
            <p:cNvGrpSpPr/>
            <p:nvPr/>
          </p:nvGrpSpPr>
          <p:grpSpPr>
            <a:xfrm>
              <a:off x="1914849" y="4633259"/>
              <a:ext cx="935719" cy="1339199"/>
              <a:chOff x="1348956" y="857160"/>
              <a:chExt cx="2430564" cy="3478620"/>
            </a:xfrm>
          </p:grpSpPr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DD8F7E0A-646D-4797-A2ED-8069728A5932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08DEDFA4-FC24-4D21-A524-830EDC1798BC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81618375-62D6-49C8-9ECC-BCD621DA1C1F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74547C3E-8BE4-4C07-9C88-E668C5B4B652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9B388F68-BFE4-4F91-B913-37204A6D9AE7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E4F8F96C-0171-41DB-99C9-E6C7E473AEDD}"/>
                </a:ext>
              </a:extLst>
            </p:cNvPr>
            <p:cNvGrpSpPr/>
            <p:nvPr/>
          </p:nvGrpSpPr>
          <p:grpSpPr>
            <a:xfrm>
              <a:off x="1423143" y="5124965"/>
              <a:ext cx="935719" cy="1339199"/>
              <a:chOff x="1348956" y="857160"/>
              <a:chExt cx="2430564" cy="3478620"/>
            </a:xfrm>
          </p:grpSpPr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A9BFF9B8-07DD-46CA-8A77-08287AE4EFB7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06FB39DD-EC2A-40E6-9DD5-EFD993502A45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6864EC67-60A6-4732-99BC-CF89C86E160B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9652514F-22EB-450A-8C9D-C996DBC041C1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DA7A6450-872B-4E34-8B96-37F99D38D35B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D18BB87C-F229-47C6-BB24-8376E539DD09}"/>
                </a:ext>
              </a:extLst>
            </p:cNvPr>
            <p:cNvGrpSpPr/>
            <p:nvPr/>
          </p:nvGrpSpPr>
          <p:grpSpPr>
            <a:xfrm>
              <a:off x="965943" y="3796497"/>
              <a:ext cx="935719" cy="1339199"/>
              <a:chOff x="1348956" y="857160"/>
              <a:chExt cx="2430564" cy="3478620"/>
            </a:xfrm>
          </p:grpSpPr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25588392-9D75-402B-8A25-8B4195C527E5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9E75BC5E-B0CC-480E-9D23-7874AEAF78EE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C75D3534-7F78-48B9-8ABA-7FBDFDCDF82B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C3EC456A-14AA-46D8-9728-CDF0D29F98DA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387EA695-273E-47A4-BEA0-7150764071AE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639BB157-E8EF-495B-A53C-DBDFBD2E613A}"/>
                </a:ext>
              </a:extLst>
            </p:cNvPr>
            <p:cNvGrpSpPr/>
            <p:nvPr/>
          </p:nvGrpSpPr>
          <p:grpSpPr>
            <a:xfrm>
              <a:off x="1914849" y="3796497"/>
              <a:ext cx="935719" cy="1339199"/>
              <a:chOff x="1348956" y="857160"/>
              <a:chExt cx="2430564" cy="3478620"/>
            </a:xfrm>
          </p:grpSpPr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13344083-9C39-4ED4-A660-A6F549A5C734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59947084-E9AE-49FD-82EC-D3D52FF29F27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0AF8C5FF-89CF-4074-AB97-4B7829C67584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6BE5399B-ED68-427A-866E-F86984A62DA6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28D010D3-63C6-4645-AD4E-AAED806D3390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81967BF3-74AD-4A07-BDB4-136C2DEC1442}"/>
                </a:ext>
              </a:extLst>
            </p:cNvPr>
            <p:cNvGrpSpPr/>
            <p:nvPr/>
          </p:nvGrpSpPr>
          <p:grpSpPr>
            <a:xfrm>
              <a:off x="1423143" y="4288203"/>
              <a:ext cx="935719" cy="1339199"/>
              <a:chOff x="1348956" y="857160"/>
              <a:chExt cx="2430564" cy="3478620"/>
            </a:xfrm>
          </p:grpSpPr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7A18AB41-CC41-4CE8-874C-6196E41C5D9F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A8AC0130-2980-4890-88B7-9E7AC66B5843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F1ACAC06-ACAD-455D-BFC9-F53ED29503BC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3F76A8EB-5CB0-48E5-B0E8-EAADE1CE77A1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76AC991D-D7EE-4330-BDDC-D483182DA146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CDE6DD86-9E5D-42D7-96C0-3F0185319EDA}"/>
              </a:ext>
            </a:extLst>
          </p:cNvPr>
          <p:cNvGrpSpPr/>
          <p:nvPr/>
        </p:nvGrpSpPr>
        <p:grpSpPr>
          <a:xfrm>
            <a:off x="7102128" y="1008934"/>
            <a:ext cx="1676112" cy="2372518"/>
            <a:chOff x="7171698" y="3812875"/>
            <a:chExt cx="1884625" cy="2667667"/>
          </a:xfrm>
        </p:grpSpPr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BD0BE4D7-00F6-4D9A-AAF6-39135FFF8782}"/>
                </a:ext>
              </a:extLst>
            </p:cNvPr>
            <p:cNvGrpSpPr/>
            <p:nvPr/>
          </p:nvGrpSpPr>
          <p:grpSpPr>
            <a:xfrm>
              <a:off x="7171698" y="4649637"/>
              <a:ext cx="935719" cy="1339199"/>
              <a:chOff x="1348956" y="857160"/>
              <a:chExt cx="2430564" cy="3478620"/>
            </a:xfrm>
          </p:grpSpPr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DEBDC3E4-3770-4DBE-BBF3-72469F83A735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7443F3F6-0A9C-47A5-88B3-6AC79354E678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ACC9A3EF-B546-48F4-9EC9-78AF02E315BB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8A674C65-C50B-4AA8-BDE5-3AC12220477C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28432580-BFD7-412E-9AD9-0521F85E9FB6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B1258FEA-A021-4FA9-9B6C-00163B9EC741}"/>
                </a:ext>
              </a:extLst>
            </p:cNvPr>
            <p:cNvGrpSpPr/>
            <p:nvPr/>
          </p:nvGrpSpPr>
          <p:grpSpPr>
            <a:xfrm>
              <a:off x="8120604" y="4649637"/>
              <a:ext cx="935719" cy="1339199"/>
              <a:chOff x="1348956" y="857160"/>
              <a:chExt cx="2430564" cy="3478620"/>
            </a:xfrm>
          </p:grpSpPr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639E08B3-E45A-463D-84CF-87269225AA81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564C5296-F84E-40B8-B470-17EA5EE37D50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08F1A6B0-6BD9-4DAC-9B4E-85744C43436D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14752B3D-5F67-47CB-AF06-7A89F9B23A02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92A2C9FA-218A-45A2-884D-DAAF88D2B668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79F6D8D5-B025-4EBB-ADA5-2FECBD7A1CE0}"/>
                </a:ext>
              </a:extLst>
            </p:cNvPr>
            <p:cNvGrpSpPr/>
            <p:nvPr/>
          </p:nvGrpSpPr>
          <p:grpSpPr>
            <a:xfrm>
              <a:off x="7628898" y="5141343"/>
              <a:ext cx="935719" cy="1339199"/>
              <a:chOff x="1348956" y="857160"/>
              <a:chExt cx="2430564" cy="3478620"/>
            </a:xfrm>
          </p:grpSpPr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14F492F8-68EF-4C7F-9012-2360EBAAB5BC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9702F744-A949-4924-A36B-5C787FE24A8A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70E8BEF3-40D2-450B-BBB3-28DB6681C934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BAF3E4C8-1B87-48E5-8333-82FD56263F3E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CC92BBF6-2560-4939-9187-0F3D8D43F059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F4219399-AC99-4DD4-95DC-F82C8B0083CE}"/>
                </a:ext>
              </a:extLst>
            </p:cNvPr>
            <p:cNvGrpSpPr/>
            <p:nvPr/>
          </p:nvGrpSpPr>
          <p:grpSpPr>
            <a:xfrm>
              <a:off x="7171698" y="3812875"/>
              <a:ext cx="935719" cy="1339199"/>
              <a:chOff x="1348956" y="857160"/>
              <a:chExt cx="2430564" cy="3478620"/>
            </a:xfrm>
          </p:grpSpPr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3F8F29EC-872D-4723-8F6A-808297269D28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7F23F8FE-C358-47F1-A5AC-05BD9C8DCF3E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5B3E760F-7C51-4A55-B58D-A398E3F3DAA7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6322165B-CA19-41A9-A7DF-5D0F5347D950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88B6E6F1-ED17-498E-B5E7-3BD491DC5CDD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6554759E-B602-4088-8261-1489E6FBC6A3}"/>
                </a:ext>
              </a:extLst>
            </p:cNvPr>
            <p:cNvGrpSpPr/>
            <p:nvPr/>
          </p:nvGrpSpPr>
          <p:grpSpPr>
            <a:xfrm>
              <a:off x="8120604" y="3812875"/>
              <a:ext cx="935719" cy="1339199"/>
              <a:chOff x="1348956" y="857160"/>
              <a:chExt cx="2430564" cy="3478620"/>
            </a:xfrm>
          </p:grpSpPr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4C9E0A5F-CF25-459A-B293-46E0C7A7574C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FDE8AAD7-0094-41A9-B44B-8AC97B28ACFB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2EE67634-4A56-451A-A2B0-4EC18AFDC781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EC74180D-CAFA-4FCD-92D6-C948FECA187E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A3E721AF-BD10-4BD9-82E9-5EB80A57A1ED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E3627D0C-DC35-4081-B129-B0C9FEA35895}"/>
                </a:ext>
              </a:extLst>
            </p:cNvPr>
            <p:cNvGrpSpPr/>
            <p:nvPr/>
          </p:nvGrpSpPr>
          <p:grpSpPr>
            <a:xfrm>
              <a:off x="7628898" y="4304581"/>
              <a:ext cx="935719" cy="1339199"/>
              <a:chOff x="1348956" y="857160"/>
              <a:chExt cx="2430564" cy="3478620"/>
            </a:xfrm>
          </p:grpSpPr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01394084-CD67-4B00-AD73-B947A45BAAE1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B4D80538-9DFF-4A7B-BCCB-4A850396A7DC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8AA3499C-D8BC-4B65-963B-E46B1F23406E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07B0E8A0-98A4-4FDF-ADC9-EFE2A36EA603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545C0462-F8FD-4DFB-89AF-9B82525C8AD2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4" name="グループ化 473">
            <a:extLst>
              <a:ext uri="{FF2B5EF4-FFF2-40B4-BE49-F238E27FC236}">
                <a16:creationId xmlns:a16="http://schemas.microsoft.com/office/drawing/2014/main" id="{7BD03AE9-218A-4333-B19C-BA94ADE2FD36}"/>
              </a:ext>
            </a:extLst>
          </p:cNvPr>
          <p:cNvGrpSpPr/>
          <p:nvPr/>
        </p:nvGrpSpPr>
        <p:grpSpPr>
          <a:xfrm>
            <a:off x="4131131" y="1008934"/>
            <a:ext cx="1676112" cy="2372518"/>
            <a:chOff x="3914676" y="3812875"/>
            <a:chExt cx="1884625" cy="2667667"/>
          </a:xfrm>
        </p:grpSpPr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86B30BB2-EB6A-4411-AC84-C66F887A0594}"/>
                </a:ext>
              </a:extLst>
            </p:cNvPr>
            <p:cNvGrpSpPr/>
            <p:nvPr/>
          </p:nvGrpSpPr>
          <p:grpSpPr>
            <a:xfrm>
              <a:off x="3914676" y="4649637"/>
              <a:ext cx="935719" cy="1339199"/>
              <a:chOff x="1348956" y="857160"/>
              <a:chExt cx="2430564" cy="3478620"/>
            </a:xfrm>
          </p:grpSpPr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77D73D04-B559-4008-8D3B-D01E08835D23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3CFAFD23-9A42-4940-9EBA-8465D9E20143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A535D430-4562-4DB4-A8EA-E89F36E0D898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53464D48-2152-4EB0-A00B-011FB589D930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7BD2D0A1-4B55-4B7C-AEEF-8F92BC447571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0F1BCFB3-F479-4108-B4B0-6BFD3E2935E4}"/>
                </a:ext>
              </a:extLst>
            </p:cNvPr>
            <p:cNvGrpSpPr/>
            <p:nvPr/>
          </p:nvGrpSpPr>
          <p:grpSpPr>
            <a:xfrm>
              <a:off x="4863582" y="4649637"/>
              <a:ext cx="935719" cy="1339199"/>
              <a:chOff x="1348956" y="857160"/>
              <a:chExt cx="2430564" cy="3478620"/>
            </a:xfrm>
          </p:grpSpPr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F86196C2-757F-42CE-BE41-7E953315EE32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E9649750-0ADA-4A7C-B153-5BE95FBEF77B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1DBF688D-5089-4E3B-A12C-F8B7AC9B2C2E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D66DD14F-BA88-4484-B536-D1D54FC24396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E722BF00-33C4-4CF2-A142-B09CA5C0966B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666C1678-01D5-4C16-9F6E-55F2EF089FFC}"/>
                </a:ext>
              </a:extLst>
            </p:cNvPr>
            <p:cNvGrpSpPr/>
            <p:nvPr/>
          </p:nvGrpSpPr>
          <p:grpSpPr>
            <a:xfrm>
              <a:off x="4371876" y="5141343"/>
              <a:ext cx="935719" cy="1339199"/>
              <a:chOff x="1348956" y="857160"/>
              <a:chExt cx="2430564" cy="3478620"/>
            </a:xfrm>
          </p:grpSpPr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C06A6445-F26A-4186-A497-6B6BCB576E28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6E2E6654-42A8-4626-85E1-707A83211C79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4169320F-8250-46E4-AFD5-A64B4192FDE2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2EE41543-CD20-40C8-BE1C-CCF73D1F7CBD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DA14326C-C17D-490C-B0C1-D06BE56436AA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97C63FBE-F6B2-4CCB-8424-0FAA5BDC69F2}"/>
                </a:ext>
              </a:extLst>
            </p:cNvPr>
            <p:cNvGrpSpPr/>
            <p:nvPr/>
          </p:nvGrpSpPr>
          <p:grpSpPr>
            <a:xfrm>
              <a:off x="3914676" y="3812875"/>
              <a:ext cx="935719" cy="1339199"/>
              <a:chOff x="1348956" y="857160"/>
              <a:chExt cx="2430564" cy="3478620"/>
            </a:xfrm>
          </p:grpSpPr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A89A3D05-3037-44E0-8F42-636E3DB4440F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55D662F2-A03D-404D-ABFD-5D518FC725A2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4EFB2265-AC4B-4F9F-8EC7-277E2305FD8A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01B51525-BFEC-4718-9FF8-8A537A132E83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87A95F93-4F08-42A6-A8C9-A21FDB47A547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A97D9D94-56B6-448A-B425-7B6D82D2B30A}"/>
                </a:ext>
              </a:extLst>
            </p:cNvPr>
            <p:cNvGrpSpPr/>
            <p:nvPr/>
          </p:nvGrpSpPr>
          <p:grpSpPr>
            <a:xfrm>
              <a:off x="4863582" y="3812875"/>
              <a:ext cx="935719" cy="1339199"/>
              <a:chOff x="1348956" y="857160"/>
              <a:chExt cx="2430564" cy="3478620"/>
            </a:xfrm>
          </p:grpSpPr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0A92E268-E299-449F-9B35-C4C6C0FBF499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E398756E-91A3-4D98-B8F0-A8C7EE4E2C9E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9030E67C-F995-4E82-AA83-EA6EC4F978F9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C86B1136-E237-4484-AB07-18C62259BA1E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1CF636C8-B894-4A8C-B9E8-D5157A27C9E6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2A564B38-F527-45E1-BF11-7E3841558825}"/>
                </a:ext>
              </a:extLst>
            </p:cNvPr>
            <p:cNvGrpSpPr/>
            <p:nvPr/>
          </p:nvGrpSpPr>
          <p:grpSpPr>
            <a:xfrm>
              <a:off x="4371876" y="4304581"/>
              <a:ext cx="935719" cy="1339199"/>
              <a:chOff x="1348956" y="857160"/>
              <a:chExt cx="2430564" cy="3478620"/>
            </a:xfrm>
          </p:grpSpPr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7E6B7F42-D011-4506-BA54-DC535913674F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F58DB5C8-366E-415C-B886-FF6ABEC7C817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A6A38926-6105-4D24-A207-796FEC06DBC2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ECAC5CE7-03D1-463D-A83E-B74E08186144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CFE5E1E4-BEBE-4D7E-BF7D-D86BC40284B2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1" name="グループ化 510">
            <a:extLst>
              <a:ext uri="{FF2B5EF4-FFF2-40B4-BE49-F238E27FC236}">
                <a16:creationId xmlns:a16="http://schemas.microsoft.com/office/drawing/2014/main" id="{F98BF395-8A05-4C10-B29F-EC388BC3ABC8}"/>
              </a:ext>
            </a:extLst>
          </p:cNvPr>
          <p:cNvGrpSpPr/>
          <p:nvPr/>
        </p:nvGrpSpPr>
        <p:grpSpPr>
          <a:xfrm>
            <a:off x="1007799" y="3847995"/>
            <a:ext cx="2073049" cy="2513778"/>
            <a:chOff x="271752" y="2683429"/>
            <a:chExt cx="2886439" cy="3500095"/>
          </a:xfrm>
        </p:grpSpPr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4D7E02F6-6415-4F8A-8360-FD7BB246A460}"/>
                </a:ext>
              </a:extLst>
            </p:cNvPr>
            <p:cNvGrpSpPr/>
            <p:nvPr/>
          </p:nvGrpSpPr>
          <p:grpSpPr>
            <a:xfrm>
              <a:off x="789912" y="3800385"/>
              <a:ext cx="935719" cy="1339199"/>
              <a:chOff x="1348956" y="857160"/>
              <a:chExt cx="2430564" cy="3478620"/>
            </a:xfrm>
          </p:grpSpPr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3E0E6C8F-5709-4927-9E17-E4843CA8E577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32A0EAC0-36A9-4224-B4C3-8D0531230CF3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DC414896-DC25-41CB-81F0-4D3556A6006E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3030187A-065E-4F74-B92F-E7E7A54CF3BE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3B3470C5-1EF1-4842-829A-0F75FE282175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240B753F-21D9-45DE-8DB8-9D597467C8F0}"/>
                </a:ext>
              </a:extLst>
            </p:cNvPr>
            <p:cNvGrpSpPr/>
            <p:nvPr/>
          </p:nvGrpSpPr>
          <p:grpSpPr>
            <a:xfrm>
              <a:off x="1738818" y="3800385"/>
              <a:ext cx="935719" cy="1339199"/>
              <a:chOff x="1348956" y="857160"/>
              <a:chExt cx="2430564" cy="3478620"/>
            </a:xfrm>
          </p:grpSpPr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C71888ED-C297-49FE-975C-D27039FF6D8D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FF7DABAC-121E-494D-9FFE-3E66B9BE0E99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6C3BBB9C-3CDF-4ED5-A3A5-FCA08C4CB6E4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79A3A54D-6193-4504-8C19-B2394D13030D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8A22994E-A27A-4D37-B78B-291A4019F0C7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B006E69B-32AA-4D19-89D9-98E6BC274E5C}"/>
                </a:ext>
              </a:extLst>
            </p:cNvPr>
            <p:cNvGrpSpPr/>
            <p:nvPr/>
          </p:nvGrpSpPr>
          <p:grpSpPr>
            <a:xfrm>
              <a:off x="1247112" y="4292091"/>
              <a:ext cx="935719" cy="1339199"/>
              <a:chOff x="1348956" y="857160"/>
              <a:chExt cx="2430564" cy="3478620"/>
            </a:xfrm>
          </p:grpSpPr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73D358F4-AA64-41B9-9454-990320A03741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18387717-2D5F-41B7-A954-EB6AC8CD76C5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E366E59D-2DEE-4FB2-AA64-E4489A68D0DC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465AD9EA-440B-45D8-9158-8BDF207EEC19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6C89A276-2030-4DF4-9EB8-33B4F6B3B228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FE80F208-1BA9-401A-8606-226A3CAFE781}"/>
                </a:ext>
              </a:extLst>
            </p:cNvPr>
            <p:cNvGrpSpPr/>
            <p:nvPr/>
          </p:nvGrpSpPr>
          <p:grpSpPr>
            <a:xfrm>
              <a:off x="271752" y="4341405"/>
              <a:ext cx="935719" cy="1339199"/>
              <a:chOff x="1348956" y="857160"/>
              <a:chExt cx="2430564" cy="3478620"/>
            </a:xfrm>
          </p:grpSpPr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882F1764-BD90-4CD1-98AB-F1015A686FBC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F939611F-9E32-4FFB-9EE3-884174613692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832EC19A-55BF-4BDB-9E60-3B3127B143D2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A5EA4E92-B641-4F41-9B78-7BBEE9F14354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0234A274-FC0E-41DD-B7A5-EA77975C7119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74986C52-D618-45C6-B866-38220ED43299}"/>
                </a:ext>
              </a:extLst>
            </p:cNvPr>
            <p:cNvGrpSpPr/>
            <p:nvPr/>
          </p:nvGrpSpPr>
          <p:grpSpPr>
            <a:xfrm>
              <a:off x="2222472" y="4341405"/>
              <a:ext cx="935719" cy="1339199"/>
              <a:chOff x="1348956" y="857160"/>
              <a:chExt cx="2430564" cy="3478620"/>
            </a:xfrm>
          </p:grpSpPr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40DA735C-53EF-43AC-B63E-B7B1AD95CF54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29E8C54B-A76F-4EC5-BB25-87B0CD3A3632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C5802826-6C0F-474A-BA14-77F5D6CB6827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A88EA4D4-F0FF-4851-B5E9-B5C706887B3D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2D68E054-EEAE-4C9E-BC90-044AAB96C6D7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05BC0293-89EB-46BF-8F94-B5E016FF0B1C}"/>
                </a:ext>
              </a:extLst>
            </p:cNvPr>
            <p:cNvGrpSpPr/>
            <p:nvPr/>
          </p:nvGrpSpPr>
          <p:grpSpPr>
            <a:xfrm>
              <a:off x="789912" y="4844325"/>
              <a:ext cx="935719" cy="1339199"/>
              <a:chOff x="1348956" y="857160"/>
              <a:chExt cx="2430564" cy="3478620"/>
            </a:xfrm>
          </p:grpSpPr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06F132DA-3A5F-4501-9AB3-55F295C6C642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5AF76C5F-A6C7-4190-8332-5B9A50ABD854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F0A32FDE-F4EE-4EC5-9238-2F0DFE52A729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7BFD0CE7-893D-4654-A0B4-1EABA16A03E3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1066252C-FB3F-4683-9591-2EE08917EC0F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27046413-27E8-4D59-8713-5EC9517CD2C4}"/>
                </a:ext>
              </a:extLst>
            </p:cNvPr>
            <p:cNvGrpSpPr/>
            <p:nvPr/>
          </p:nvGrpSpPr>
          <p:grpSpPr>
            <a:xfrm>
              <a:off x="1738818" y="4844325"/>
              <a:ext cx="935719" cy="1339199"/>
              <a:chOff x="1348956" y="857160"/>
              <a:chExt cx="2430564" cy="3478620"/>
            </a:xfrm>
          </p:grpSpPr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A892F129-BDBF-4B4A-9413-3075E84F2CC3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0E342598-939E-4576-8F87-E8271A441FD7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14502DF6-BB8C-4B0C-B06D-5C9D2FFC6A8A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92714E0A-69A1-428B-9891-F60320504952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EDE5BC95-D9E9-4C79-A326-8C9DFEB363FF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2BE9B0B5-F0FB-4F6F-A0B4-5FB8CA9309B9}"/>
                </a:ext>
              </a:extLst>
            </p:cNvPr>
            <p:cNvGrpSpPr/>
            <p:nvPr/>
          </p:nvGrpSpPr>
          <p:grpSpPr>
            <a:xfrm>
              <a:off x="789912" y="3274605"/>
              <a:ext cx="935719" cy="1339199"/>
              <a:chOff x="1348956" y="857160"/>
              <a:chExt cx="2430564" cy="3478620"/>
            </a:xfrm>
          </p:grpSpPr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5136B6A3-E26F-4634-BCD1-0B9E73B30FA9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F91FBD2B-2834-409D-A0F4-5F7EE547F1C1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A78F4EA1-CE39-4FCA-AE89-1267987F20A0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62CE69B9-A6D7-4A28-82BD-B39F2F30CD28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0A9AC03A-D16F-414F-BFEE-992F141349F4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095468F0-0C8E-4F42-82C3-48104758723F}"/>
                </a:ext>
              </a:extLst>
            </p:cNvPr>
            <p:cNvGrpSpPr/>
            <p:nvPr/>
          </p:nvGrpSpPr>
          <p:grpSpPr>
            <a:xfrm>
              <a:off x="1738818" y="3274605"/>
              <a:ext cx="935719" cy="1339199"/>
              <a:chOff x="1348956" y="857160"/>
              <a:chExt cx="2430564" cy="3478620"/>
            </a:xfrm>
          </p:grpSpPr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908C88C9-6FAC-4D6C-9DC1-EF9770E3B62B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731DB8E4-FA40-48C9-BFEA-B99D7071C5F5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7A7EDC04-61B5-4B1E-B6BA-9BD69934981A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B4578DF4-9F7A-447A-842B-70428C067B2F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BE7E4CA8-86E3-4FB8-9143-AAE5FDD69B47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706110E2-2C46-4EC1-87EA-BBC68EADFB25}"/>
                </a:ext>
              </a:extLst>
            </p:cNvPr>
            <p:cNvGrpSpPr/>
            <p:nvPr/>
          </p:nvGrpSpPr>
          <p:grpSpPr>
            <a:xfrm>
              <a:off x="1251905" y="3780709"/>
              <a:ext cx="935719" cy="1339199"/>
              <a:chOff x="1348956" y="857160"/>
              <a:chExt cx="2430564" cy="3478620"/>
            </a:xfrm>
          </p:grpSpPr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4CFD4DC7-7287-4926-A847-21E3EFA0946E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29DC26CB-B1B9-4EE2-B5A0-5191568D3ABD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B621EB6F-BA8C-4DAA-9673-749724A940BE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4774C3A6-B3F0-493D-A581-7BF80E2ED20F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65BAE55E-F84D-4955-B8FB-770DE3623864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AA242E95-8012-4E58-BFD5-FF378AB350EA}"/>
                </a:ext>
              </a:extLst>
            </p:cNvPr>
            <p:cNvGrpSpPr/>
            <p:nvPr/>
          </p:nvGrpSpPr>
          <p:grpSpPr>
            <a:xfrm>
              <a:off x="1251905" y="2683429"/>
              <a:ext cx="935719" cy="1339199"/>
              <a:chOff x="1348956" y="857160"/>
              <a:chExt cx="2430564" cy="3478620"/>
            </a:xfrm>
          </p:grpSpPr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E60782D4-7D83-47B5-83C7-97D3864EC83C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6257FE34-DF11-41CB-B93C-0A8B935D4D61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042A830A-56C8-494D-A88B-32224B28DAE4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3C8B5C50-EDC5-4D15-BD70-10AAD15BD656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946A5C22-1F58-4662-89E5-4E612E2E524F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8" name="グループ化 577">
            <a:extLst>
              <a:ext uri="{FF2B5EF4-FFF2-40B4-BE49-F238E27FC236}">
                <a16:creationId xmlns:a16="http://schemas.microsoft.com/office/drawing/2014/main" id="{4102292B-B082-4A00-BB3E-8BC946F56436}"/>
              </a:ext>
            </a:extLst>
          </p:cNvPr>
          <p:cNvGrpSpPr/>
          <p:nvPr/>
        </p:nvGrpSpPr>
        <p:grpSpPr>
          <a:xfrm>
            <a:off x="6904198" y="3848924"/>
            <a:ext cx="2037632" cy="2524138"/>
            <a:chOff x="7171698" y="2513829"/>
            <a:chExt cx="2837125" cy="3514519"/>
          </a:xfrm>
        </p:grpSpPr>
        <p:grpSp>
          <p:nvGrpSpPr>
            <p:cNvPr id="579" name="グループ化 578">
              <a:extLst>
                <a:ext uri="{FF2B5EF4-FFF2-40B4-BE49-F238E27FC236}">
                  <a16:creationId xmlns:a16="http://schemas.microsoft.com/office/drawing/2014/main" id="{1EC4A7EA-0DBF-430A-AB40-9679D752AD1F}"/>
                </a:ext>
              </a:extLst>
            </p:cNvPr>
            <p:cNvGrpSpPr/>
            <p:nvPr/>
          </p:nvGrpSpPr>
          <p:grpSpPr>
            <a:xfrm>
              <a:off x="7628898" y="3708068"/>
              <a:ext cx="935719" cy="1339199"/>
              <a:chOff x="1348956" y="857160"/>
              <a:chExt cx="2430564" cy="3478620"/>
            </a:xfrm>
          </p:grpSpPr>
          <p:sp>
            <p:nvSpPr>
              <p:cNvPr id="640" name="楕円 639">
                <a:extLst>
                  <a:ext uri="{FF2B5EF4-FFF2-40B4-BE49-F238E27FC236}">
                    <a16:creationId xmlns:a16="http://schemas.microsoft.com/office/drawing/2014/main" id="{C4B921AB-6276-4DC7-A99B-501C47FBBA48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615CD8BE-B1FC-4323-A834-BFEA7F270619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748FF85D-C780-4494-A2A5-91908490CF58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楕円 642">
                <a:extLst>
                  <a:ext uri="{FF2B5EF4-FFF2-40B4-BE49-F238E27FC236}">
                    <a16:creationId xmlns:a16="http://schemas.microsoft.com/office/drawing/2014/main" id="{2D1AE5A5-4B3A-4E93-859F-D17230055923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1253C1B3-D38B-4F1E-AC99-575A1F26AFD4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0" name="グループ化 579">
              <a:extLst>
                <a:ext uri="{FF2B5EF4-FFF2-40B4-BE49-F238E27FC236}">
                  <a16:creationId xmlns:a16="http://schemas.microsoft.com/office/drawing/2014/main" id="{954EFBFB-6416-4DCC-ABCF-8D67C254DDB5}"/>
                </a:ext>
              </a:extLst>
            </p:cNvPr>
            <p:cNvGrpSpPr/>
            <p:nvPr/>
          </p:nvGrpSpPr>
          <p:grpSpPr>
            <a:xfrm>
              <a:off x="8581398" y="3716095"/>
              <a:ext cx="935719" cy="1339199"/>
              <a:chOff x="1348956" y="857160"/>
              <a:chExt cx="2430564" cy="3478620"/>
            </a:xfrm>
          </p:grpSpPr>
          <p:sp>
            <p:nvSpPr>
              <p:cNvPr id="635" name="楕円 634">
                <a:extLst>
                  <a:ext uri="{FF2B5EF4-FFF2-40B4-BE49-F238E27FC236}">
                    <a16:creationId xmlns:a16="http://schemas.microsoft.com/office/drawing/2014/main" id="{33230F53-6B2D-4807-B24A-F482E75FE798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D881BE08-9A88-438E-8D82-CCEA45CAF683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8EA93C7B-CDF7-4D8C-BB1D-639001D05E0F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21A3E4C6-B150-4135-928E-A48A84CB33AC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B400ADF2-EEBF-456A-BC11-52C14CFE3440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1" name="グループ化 580">
              <a:extLst>
                <a:ext uri="{FF2B5EF4-FFF2-40B4-BE49-F238E27FC236}">
                  <a16:creationId xmlns:a16="http://schemas.microsoft.com/office/drawing/2014/main" id="{CAFB2639-3D61-46A2-9C53-8DC43D7F61A1}"/>
                </a:ext>
              </a:extLst>
            </p:cNvPr>
            <p:cNvGrpSpPr/>
            <p:nvPr/>
          </p:nvGrpSpPr>
          <p:grpSpPr>
            <a:xfrm>
              <a:off x="7171698" y="4197443"/>
              <a:ext cx="935719" cy="1339199"/>
              <a:chOff x="1348956" y="857160"/>
              <a:chExt cx="2430564" cy="3478620"/>
            </a:xfrm>
          </p:grpSpPr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36080B9F-7908-471C-A912-93A1BFD0848C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FF71EDBE-E923-486B-A684-F0F46905A391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F87BBB47-2FE6-4403-B1D5-814F35010F6E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49CED380-65E7-4838-97F0-AB7CB0B98CE9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43FA3996-102D-48D5-AB1C-7F0617BA690E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8BB7DB32-E7E9-48E4-BDE1-2B1F545B1319}"/>
                </a:ext>
              </a:extLst>
            </p:cNvPr>
            <p:cNvGrpSpPr/>
            <p:nvPr/>
          </p:nvGrpSpPr>
          <p:grpSpPr>
            <a:xfrm>
              <a:off x="8120604" y="4197443"/>
              <a:ext cx="935719" cy="1339199"/>
              <a:chOff x="1348956" y="857160"/>
              <a:chExt cx="2430564" cy="3478620"/>
            </a:xfrm>
          </p:grpSpPr>
          <p:sp>
            <p:nvSpPr>
              <p:cNvPr id="625" name="楕円 624">
                <a:extLst>
                  <a:ext uri="{FF2B5EF4-FFF2-40B4-BE49-F238E27FC236}">
                    <a16:creationId xmlns:a16="http://schemas.microsoft.com/office/drawing/2014/main" id="{F15BD45D-0842-4C27-8BCF-DB6E7210B077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F6A78930-3B9F-4C58-BA2B-53B087021A95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FFA31EC9-4158-478D-9927-E41E05CF6005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189BE358-55F5-4C2A-931D-399DE173B97A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8E5D0FAE-E94F-4FEE-9193-FBAF3FFFF5D2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3" name="グループ化 582">
              <a:extLst>
                <a:ext uri="{FF2B5EF4-FFF2-40B4-BE49-F238E27FC236}">
                  <a16:creationId xmlns:a16="http://schemas.microsoft.com/office/drawing/2014/main" id="{165E6332-EA48-4063-BD56-464EBA638FE5}"/>
                </a:ext>
              </a:extLst>
            </p:cNvPr>
            <p:cNvGrpSpPr/>
            <p:nvPr/>
          </p:nvGrpSpPr>
          <p:grpSpPr>
            <a:xfrm>
              <a:off x="7628898" y="4689149"/>
              <a:ext cx="935719" cy="1339199"/>
              <a:chOff x="1348956" y="857160"/>
              <a:chExt cx="2430564" cy="3478620"/>
            </a:xfrm>
          </p:grpSpPr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A610BFE4-2523-45CC-9DFF-9FBD322131CD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4711E36C-BC49-4BF0-A5FA-C87685D0BB4B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597DD27D-9D49-4DBF-88DF-98CB1EF846A7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楕円 622">
                <a:extLst>
                  <a:ext uri="{FF2B5EF4-FFF2-40B4-BE49-F238E27FC236}">
                    <a16:creationId xmlns:a16="http://schemas.microsoft.com/office/drawing/2014/main" id="{8634B16B-BB9B-419C-AEBB-ADCC720DB682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2256B9D4-F77F-429D-9597-1BDF4AA8F72B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4" name="グループ化 583">
              <a:extLst>
                <a:ext uri="{FF2B5EF4-FFF2-40B4-BE49-F238E27FC236}">
                  <a16:creationId xmlns:a16="http://schemas.microsoft.com/office/drawing/2014/main" id="{7157CED3-5EA6-4F84-8F7E-FC42EFED5C4A}"/>
                </a:ext>
              </a:extLst>
            </p:cNvPr>
            <p:cNvGrpSpPr/>
            <p:nvPr/>
          </p:nvGrpSpPr>
          <p:grpSpPr>
            <a:xfrm>
              <a:off x="9073104" y="4197443"/>
              <a:ext cx="935719" cy="1339199"/>
              <a:chOff x="1348956" y="857160"/>
              <a:chExt cx="2430564" cy="3478620"/>
            </a:xfrm>
          </p:grpSpPr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602EE957-289D-4A7B-889D-BBD3E8F8887E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D6F97135-6D6F-4259-B732-5E0F4F876C83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991F983B-1D85-4611-9A30-3E027BE24B61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楕円 617">
                <a:extLst>
                  <a:ext uri="{FF2B5EF4-FFF2-40B4-BE49-F238E27FC236}">
                    <a16:creationId xmlns:a16="http://schemas.microsoft.com/office/drawing/2014/main" id="{6C624691-F96A-4A62-A77D-C9252D15410E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1335B315-AE00-4607-9525-915DCA0BA0FC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5" name="グループ化 584">
              <a:extLst>
                <a:ext uri="{FF2B5EF4-FFF2-40B4-BE49-F238E27FC236}">
                  <a16:creationId xmlns:a16="http://schemas.microsoft.com/office/drawing/2014/main" id="{024FBE16-E6D0-4C04-B70F-BB199FDA65B7}"/>
                </a:ext>
              </a:extLst>
            </p:cNvPr>
            <p:cNvGrpSpPr/>
            <p:nvPr/>
          </p:nvGrpSpPr>
          <p:grpSpPr>
            <a:xfrm>
              <a:off x="8581398" y="4689149"/>
              <a:ext cx="935719" cy="1339199"/>
              <a:chOff x="1348956" y="857160"/>
              <a:chExt cx="2430564" cy="3478620"/>
            </a:xfrm>
          </p:grpSpPr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81E52723-10D7-445B-A017-B88A41CC918F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18AC5A40-EA8C-4414-8900-099366A57BF2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7E050536-0131-448A-8F27-ABAF4FC213B2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0BCDA482-178F-4A9F-87FE-C208F8CF34CC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178F168E-A279-4F64-8E64-444FD75676AF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6" name="グループ化 585">
              <a:extLst>
                <a:ext uri="{FF2B5EF4-FFF2-40B4-BE49-F238E27FC236}">
                  <a16:creationId xmlns:a16="http://schemas.microsoft.com/office/drawing/2014/main" id="{A61A2A94-E729-44B2-AD82-F4A1125BDE49}"/>
                </a:ext>
              </a:extLst>
            </p:cNvPr>
            <p:cNvGrpSpPr/>
            <p:nvPr/>
          </p:nvGrpSpPr>
          <p:grpSpPr>
            <a:xfrm>
              <a:off x="7628898" y="3111809"/>
              <a:ext cx="935719" cy="1339199"/>
              <a:chOff x="1348956" y="857160"/>
              <a:chExt cx="2430564" cy="3478620"/>
            </a:xfrm>
          </p:grpSpPr>
          <p:sp>
            <p:nvSpPr>
              <p:cNvPr id="605" name="楕円 604">
                <a:extLst>
                  <a:ext uri="{FF2B5EF4-FFF2-40B4-BE49-F238E27FC236}">
                    <a16:creationId xmlns:a16="http://schemas.microsoft.com/office/drawing/2014/main" id="{9F465FE7-C5FD-41DB-9494-2F2EEE11518A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1E9F7A77-E443-47A9-868C-DC6F52A63B26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92C3D36B-3C2C-462A-990C-7CDA797B4A46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B7F20983-37ED-4539-939A-604E4A11D006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20536BD0-AE17-4C8C-B2C6-EBF87466194F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1F08076B-5B0B-4899-8188-C6D03A225168}"/>
                </a:ext>
              </a:extLst>
            </p:cNvPr>
            <p:cNvGrpSpPr/>
            <p:nvPr/>
          </p:nvGrpSpPr>
          <p:grpSpPr>
            <a:xfrm>
              <a:off x="8581398" y="3111809"/>
              <a:ext cx="935719" cy="1339199"/>
              <a:chOff x="1348956" y="857160"/>
              <a:chExt cx="2430564" cy="3478620"/>
            </a:xfrm>
          </p:grpSpPr>
          <p:sp>
            <p:nvSpPr>
              <p:cNvPr id="600" name="楕円 599">
                <a:extLst>
                  <a:ext uri="{FF2B5EF4-FFF2-40B4-BE49-F238E27FC236}">
                    <a16:creationId xmlns:a16="http://schemas.microsoft.com/office/drawing/2014/main" id="{FB9B6C7C-C54A-4F7D-A952-D71C6AA226C4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EFF0AF48-7A25-4330-B95F-387FA11B9334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BF52CDC7-0D4A-42CC-AC4C-294AA87A9C9A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88DD5317-8389-46BB-ACED-BA03DFCBB16C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9CF417B1-F19C-4ADA-8CB0-1B7EEBC1E658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8" name="グループ化 587">
              <a:extLst>
                <a:ext uri="{FF2B5EF4-FFF2-40B4-BE49-F238E27FC236}">
                  <a16:creationId xmlns:a16="http://schemas.microsoft.com/office/drawing/2014/main" id="{4AB5DDA2-A4C4-4EE4-B85B-C170934613C9}"/>
                </a:ext>
              </a:extLst>
            </p:cNvPr>
            <p:cNvGrpSpPr/>
            <p:nvPr/>
          </p:nvGrpSpPr>
          <p:grpSpPr>
            <a:xfrm>
              <a:off x="8120604" y="3588249"/>
              <a:ext cx="935719" cy="1339199"/>
              <a:chOff x="1348956" y="857160"/>
              <a:chExt cx="2430564" cy="3478620"/>
            </a:xfrm>
          </p:grpSpPr>
          <p:sp>
            <p:nvSpPr>
              <p:cNvPr id="595" name="楕円 594">
                <a:extLst>
                  <a:ext uri="{FF2B5EF4-FFF2-40B4-BE49-F238E27FC236}">
                    <a16:creationId xmlns:a16="http://schemas.microsoft.com/office/drawing/2014/main" id="{085442B1-2496-4DEE-A5F2-5388B4261BC3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E76DDC3C-3F47-4C46-9367-3F79F58A343C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CF125181-0CCC-4143-8A00-FCB8EA4B1075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楕円 597">
                <a:extLst>
                  <a:ext uri="{FF2B5EF4-FFF2-40B4-BE49-F238E27FC236}">
                    <a16:creationId xmlns:a16="http://schemas.microsoft.com/office/drawing/2014/main" id="{320CAE5D-1557-427B-93CA-93EA31F35FD1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6CB9EA60-1816-4D36-9C7E-18CD7C8CAC07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D0AA016D-9DEF-41DB-9007-E2D2E7F18172}"/>
                </a:ext>
              </a:extLst>
            </p:cNvPr>
            <p:cNvGrpSpPr/>
            <p:nvPr/>
          </p:nvGrpSpPr>
          <p:grpSpPr>
            <a:xfrm>
              <a:off x="8120604" y="2513829"/>
              <a:ext cx="935719" cy="1339199"/>
              <a:chOff x="1348956" y="857160"/>
              <a:chExt cx="2430564" cy="3478620"/>
            </a:xfrm>
          </p:grpSpPr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46D1DBFE-DDB6-44C3-A108-1D2D8E157230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A55AC6D6-6921-4986-922B-823B05159BD4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2E70A6DA-8297-4822-8DDD-BEE4A4D02DD0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4107143B-A6FF-4A75-BC7D-314ED78F48A7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634B1B58-51FB-424C-9BDE-6AEF8AF4C28A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45" name="グループ化 644">
            <a:extLst>
              <a:ext uri="{FF2B5EF4-FFF2-40B4-BE49-F238E27FC236}">
                <a16:creationId xmlns:a16="http://schemas.microsoft.com/office/drawing/2014/main" id="{0E9066B5-A86F-4D77-A5C1-D5C0A52A68BC}"/>
              </a:ext>
            </a:extLst>
          </p:cNvPr>
          <p:cNvGrpSpPr/>
          <p:nvPr/>
        </p:nvGrpSpPr>
        <p:grpSpPr>
          <a:xfrm>
            <a:off x="3952376" y="3848924"/>
            <a:ext cx="2037632" cy="2524138"/>
            <a:chOff x="3914676" y="2513829"/>
            <a:chExt cx="2837125" cy="3514519"/>
          </a:xfrm>
        </p:grpSpPr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B414921E-98D9-459B-8DB1-BCCB4AC57AA4}"/>
                </a:ext>
              </a:extLst>
            </p:cNvPr>
            <p:cNvGrpSpPr/>
            <p:nvPr/>
          </p:nvGrpSpPr>
          <p:grpSpPr>
            <a:xfrm>
              <a:off x="4371876" y="3705238"/>
              <a:ext cx="935719" cy="1339199"/>
              <a:chOff x="1348956" y="857160"/>
              <a:chExt cx="2430564" cy="3478620"/>
            </a:xfrm>
          </p:grpSpPr>
          <p:sp>
            <p:nvSpPr>
              <p:cNvPr id="707" name="楕円 706">
                <a:extLst>
                  <a:ext uri="{FF2B5EF4-FFF2-40B4-BE49-F238E27FC236}">
                    <a16:creationId xmlns:a16="http://schemas.microsoft.com/office/drawing/2014/main" id="{8509648E-60B7-45B8-89CA-3EE235DC85C1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A54AFF99-E992-4857-82EA-D11A06E30A34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BD6992DA-2629-468B-8A69-BA7EE0BE8106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楕円 709">
                <a:extLst>
                  <a:ext uri="{FF2B5EF4-FFF2-40B4-BE49-F238E27FC236}">
                    <a16:creationId xmlns:a16="http://schemas.microsoft.com/office/drawing/2014/main" id="{35216FB3-53CD-43AC-AB98-C7D0F47BA83E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64291127-8BDE-4F3B-AA56-092AF71B05D3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7" name="グループ化 646">
              <a:extLst>
                <a:ext uri="{FF2B5EF4-FFF2-40B4-BE49-F238E27FC236}">
                  <a16:creationId xmlns:a16="http://schemas.microsoft.com/office/drawing/2014/main" id="{27E98315-4E5F-4EBD-A3C7-C1CF87B5D46D}"/>
                </a:ext>
              </a:extLst>
            </p:cNvPr>
            <p:cNvGrpSpPr/>
            <p:nvPr/>
          </p:nvGrpSpPr>
          <p:grpSpPr>
            <a:xfrm>
              <a:off x="5324376" y="3705238"/>
              <a:ext cx="935719" cy="1339199"/>
              <a:chOff x="1348956" y="857160"/>
              <a:chExt cx="2430564" cy="3478620"/>
            </a:xfrm>
          </p:grpSpPr>
          <p:sp>
            <p:nvSpPr>
              <p:cNvPr id="702" name="楕円 701">
                <a:extLst>
                  <a:ext uri="{FF2B5EF4-FFF2-40B4-BE49-F238E27FC236}">
                    <a16:creationId xmlns:a16="http://schemas.microsoft.com/office/drawing/2014/main" id="{6A5044AE-B42C-41BA-BF98-C6D097CAF36F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F121DE20-2811-47E7-942B-85DA971E6B6A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84F59329-D320-48FE-94CF-A8A9808615C8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287142B5-CA48-48FD-817F-52374D93E8EF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F18AAF38-0E2E-43C9-B290-3461E85A1431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AA4C0DD5-491E-4B1E-817E-3AE186903484}"/>
                </a:ext>
              </a:extLst>
            </p:cNvPr>
            <p:cNvGrpSpPr/>
            <p:nvPr/>
          </p:nvGrpSpPr>
          <p:grpSpPr>
            <a:xfrm>
              <a:off x="3914676" y="4197443"/>
              <a:ext cx="935719" cy="1339199"/>
              <a:chOff x="1348956" y="857160"/>
              <a:chExt cx="2430564" cy="3478620"/>
            </a:xfrm>
          </p:grpSpPr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6553C1A1-1538-452C-BDFF-74A685A11CA8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CE5B8527-68E5-436B-BA1C-820F4E542271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053BD733-9A0D-4F72-8607-C27F54764737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C02C2881-DC4D-4BE0-9EB2-2B6504368AE3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C92C85EE-4013-456A-B31C-9F3FD06DFE82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8428918F-2C25-41D7-9488-DD0207CE728F}"/>
                </a:ext>
              </a:extLst>
            </p:cNvPr>
            <p:cNvGrpSpPr/>
            <p:nvPr/>
          </p:nvGrpSpPr>
          <p:grpSpPr>
            <a:xfrm>
              <a:off x="4863582" y="4197443"/>
              <a:ext cx="935719" cy="1339199"/>
              <a:chOff x="1348956" y="857160"/>
              <a:chExt cx="2430564" cy="3478620"/>
            </a:xfrm>
          </p:grpSpPr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4CA5069C-A5BE-46B1-B8CF-E7008858E8D2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AC6038E0-A2A6-4BC8-9318-D9382C90C391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8678FF18-4B67-44CA-8F68-24117C0C4C5E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DFFDCA44-9C86-49EE-B46A-C0AD801EE097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649ED765-1CD5-48C6-9B37-AB9D8F2A5B67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0" name="グループ化 649">
              <a:extLst>
                <a:ext uri="{FF2B5EF4-FFF2-40B4-BE49-F238E27FC236}">
                  <a16:creationId xmlns:a16="http://schemas.microsoft.com/office/drawing/2014/main" id="{0E9104D5-D184-43C1-8553-E09478971411}"/>
                </a:ext>
              </a:extLst>
            </p:cNvPr>
            <p:cNvGrpSpPr/>
            <p:nvPr/>
          </p:nvGrpSpPr>
          <p:grpSpPr>
            <a:xfrm>
              <a:off x="4371876" y="4689149"/>
              <a:ext cx="935719" cy="1339199"/>
              <a:chOff x="1348956" y="857160"/>
              <a:chExt cx="2430564" cy="3478620"/>
            </a:xfrm>
          </p:grpSpPr>
          <p:sp>
            <p:nvSpPr>
              <p:cNvPr id="687" name="楕円 686">
                <a:extLst>
                  <a:ext uri="{FF2B5EF4-FFF2-40B4-BE49-F238E27FC236}">
                    <a16:creationId xmlns:a16="http://schemas.microsoft.com/office/drawing/2014/main" id="{35CDD4B3-A86D-4B04-A788-3FA9407685CA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5F03B7D6-B53F-4B6E-AA39-6EEBC320B942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7C169E00-D966-42A8-8E65-DB91E1459A56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6DF6735E-F76E-4293-9021-E68B6CAFF087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369D9C3F-340D-4E7D-B621-B3B51DFDD189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1" name="グループ化 650">
              <a:extLst>
                <a:ext uri="{FF2B5EF4-FFF2-40B4-BE49-F238E27FC236}">
                  <a16:creationId xmlns:a16="http://schemas.microsoft.com/office/drawing/2014/main" id="{2104E8B7-F9AA-4C04-B428-0EB95B53EC42}"/>
                </a:ext>
              </a:extLst>
            </p:cNvPr>
            <p:cNvGrpSpPr/>
            <p:nvPr/>
          </p:nvGrpSpPr>
          <p:grpSpPr>
            <a:xfrm>
              <a:off x="5816082" y="4197443"/>
              <a:ext cx="935719" cy="1339199"/>
              <a:chOff x="1348956" y="857160"/>
              <a:chExt cx="2430564" cy="3478620"/>
            </a:xfrm>
          </p:grpSpPr>
          <p:sp>
            <p:nvSpPr>
              <p:cNvPr id="682" name="楕円 681">
                <a:extLst>
                  <a:ext uri="{FF2B5EF4-FFF2-40B4-BE49-F238E27FC236}">
                    <a16:creationId xmlns:a16="http://schemas.microsoft.com/office/drawing/2014/main" id="{5CA89AC9-5E90-4F29-B578-EEE023C8349C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312004F3-61C2-4605-BC75-31B0A8E7A9D5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E1343B84-E74B-46E7-91AD-4B5849D93DA2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5599C710-AFFE-49C3-BC9A-0DA2157BEC3A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9BE70078-6E16-46AA-89EA-96D64E2252AE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2" name="グループ化 651">
              <a:extLst>
                <a:ext uri="{FF2B5EF4-FFF2-40B4-BE49-F238E27FC236}">
                  <a16:creationId xmlns:a16="http://schemas.microsoft.com/office/drawing/2014/main" id="{C7CA6B41-1EE3-4C64-A796-A8954B603FFB}"/>
                </a:ext>
              </a:extLst>
            </p:cNvPr>
            <p:cNvGrpSpPr/>
            <p:nvPr/>
          </p:nvGrpSpPr>
          <p:grpSpPr>
            <a:xfrm>
              <a:off x="5324376" y="4689149"/>
              <a:ext cx="935719" cy="1339199"/>
              <a:chOff x="1348956" y="857160"/>
              <a:chExt cx="2430564" cy="3478620"/>
            </a:xfrm>
          </p:grpSpPr>
          <p:sp>
            <p:nvSpPr>
              <p:cNvPr id="677" name="楕円 676">
                <a:extLst>
                  <a:ext uri="{FF2B5EF4-FFF2-40B4-BE49-F238E27FC236}">
                    <a16:creationId xmlns:a16="http://schemas.microsoft.com/office/drawing/2014/main" id="{30AE6CC6-98FB-43EA-A5FB-BD0DE6C06C9C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87372CCC-828C-423B-B89E-A8F56AC93F83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B5ED1E3D-9333-4BE2-B391-4D62275BAE82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5A9AD43C-DB78-446F-854D-10F4DAA3188C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CC49B108-E761-4ACA-9CB6-E5F3ADEA93D6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78225C06-3FF7-48D3-B55C-AEAEC1907978}"/>
                </a:ext>
              </a:extLst>
            </p:cNvPr>
            <p:cNvGrpSpPr/>
            <p:nvPr/>
          </p:nvGrpSpPr>
          <p:grpSpPr>
            <a:xfrm>
              <a:off x="4371876" y="3111809"/>
              <a:ext cx="935719" cy="1339199"/>
              <a:chOff x="1348956" y="857160"/>
              <a:chExt cx="2430564" cy="3478620"/>
            </a:xfrm>
          </p:grpSpPr>
          <p:sp>
            <p:nvSpPr>
              <p:cNvPr id="672" name="楕円 671">
                <a:extLst>
                  <a:ext uri="{FF2B5EF4-FFF2-40B4-BE49-F238E27FC236}">
                    <a16:creationId xmlns:a16="http://schemas.microsoft.com/office/drawing/2014/main" id="{A689A810-9AA4-4E88-B635-88BB0FAAF1CD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6B045C1D-F181-452C-8E69-9C7745DF1D20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B561E428-D7EB-4477-925B-87CBF9A4AE5F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楕円 674">
                <a:extLst>
                  <a:ext uri="{FF2B5EF4-FFF2-40B4-BE49-F238E27FC236}">
                    <a16:creationId xmlns:a16="http://schemas.microsoft.com/office/drawing/2014/main" id="{32D44642-D9C6-4278-AF63-2A07EA0722C9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23F0A665-4981-4885-9F70-6FFA6E201151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780753E4-EF93-4FCC-97FB-19822D0D5F14}"/>
                </a:ext>
              </a:extLst>
            </p:cNvPr>
            <p:cNvGrpSpPr/>
            <p:nvPr/>
          </p:nvGrpSpPr>
          <p:grpSpPr>
            <a:xfrm>
              <a:off x="5324376" y="3111809"/>
              <a:ext cx="935719" cy="1339199"/>
              <a:chOff x="1348956" y="857160"/>
              <a:chExt cx="2430564" cy="3478620"/>
            </a:xfrm>
          </p:grpSpPr>
          <p:sp>
            <p:nvSpPr>
              <p:cNvPr id="667" name="楕円 666">
                <a:extLst>
                  <a:ext uri="{FF2B5EF4-FFF2-40B4-BE49-F238E27FC236}">
                    <a16:creationId xmlns:a16="http://schemas.microsoft.com/office/drawing/2014/main" id="{0A9544AF-4427-4ABB-932C-6AD5E1C48003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7BBEA126-9AA7-42A5-814A-0D5C32B3BC18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47DDAAA6-53CD-4640-9F0F-56334C23D9B4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楕円 669">
                <a:extLst>
                  <a:ext uri="{FF2B5EF4-FFF2-40B4-BE49-F238E27FC236}">
                    <a16:creationId xmlns:a16="http://schemas.microsoft.com/office/drawing/2014/main" id="{319F791C-D517-4743-BA48-163CD73A7D90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29178396-8A3D-4651-92AD-37754135DF7C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33DD4AFC-B219-4D4B-BF4F-59A93A7330EE}"/>
                </a:ext>
              </a:extLst>
            </p:cNvPr>
            <p:cNvGrpSpPr/>
            <p:nvPr/>
          </p:nvGrpSpPr>
          <p:grpSpPr>
            <a:xfrm>
              <a:off x="4863582" y="3588249"/>
              <a:ext cx="935719" cy="1339199"/>
              <a:chOff x="1348956" y="857160"/>
              <a:chExt cx="2430564" cy="3478620"/>
            </a:xfrm>
          </p:grpSpPr>
          <p:sp>
            <p:nvSpPr>
              <p:cNvPr id="662" name="楕円 661">
                <a:extLst>
                  <a:ext uri="{FF2B5EF4-FFF2-40B4-BE49-F238E27FC236}">
                    <a16:creationId xmlns:a16="http://schemas.microsoft.com/office/drawing/2014/main" id="{5A623A91-BFB7-4289-A17A-838B5650660A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14DC016C-C16B-4A82-B41E-925AEF6E7DC8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4811A119-9CD8-42E5-993D-153BB1800396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楕円 664">
                <a:extLst>
                  <a:ext uri="{FF2B5EF4-FFF2-40B4-BE49-F238E27FC236}">
                    <a16:creationId xmlns:a16="http://schemas.microsoft.com/office/drawing/2014/main" id="{37705AC2-1186-4B1E-87B3-16F768B97597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152CA078-CC39-4B75-A7F9-87F7131C1E50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E3F2E380-0F66-4948-89B7-DBD56004350C}"/>
                </a:ext>
              </a:extLst>
            </p:cNvPr>
            <p:cNvGrpSpPr/>
            <p:nvPr/>
          </p:nvGrpSpPr>
          <p:grpSpPr>
            <a:xfrm>
              <a:off x="4863582" y="2513829"/>
              <a:ext cx="935719" cy="1339199"/>
              <a:chOff x="1348956" y="857160"/>
              <a:chExt cx="2430564" cy="3478620"/>
            </a:xfrm>
          </p:grpSpPr>
          <p:sp>
            <p:nvSpPr>
              <p:cNvPr id="657" name="楕円 656">
                <a:extLst>
                  <a:ext uri="{FF2B5EF4-FFF2-40B4-BE49-F238E27FC236}">
                    <a16:creationId xmlns:a16="http://schemas.microsoft.com/office/drawing/2014/main" id="{82DBFB8D-0743-4F1A-85DE-E4EF2B2C37B1}"/>
                  </a:ext>
                </a:extLst>
              </p:cNvPr>
              <p:cNvSpPr/>
              <p:nvPr/>
            </p:nvSpPr>
            <p:spPr>
              <a:xfrm>
                <a:off x="1379436" y="887247"/>
                <a:ext cx="2369604" cy="138063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9CABC59D-1FA0-4AF8-A037-050E4FE77CA0}"/>
                  </a:ext>
                </a:extLst>
              </p:cNvPr>
              <p:cNvSpPr/>
              <p:nvPr/>
            </p:nvSpPr>
            <p:spPr>
              <a:xfrm>
                <a:off x="1379436" y="1739842"/>
                <a:ext cx="2367064" cy="2552758"/>
              </a:xfrm>
              <a:custGeom>
                <a:avLst/>
                <a:gdLst>
                  <a:gd name="connsiteX0" fmla="*/ 0 w 2301024"/>
                  <a:gd name="connsiteY0" fmla="*/ 0 h 2534978"/>
                  <a:gd name="connsiteX1" fmla="*/ 18977 w 2301024"/>
                  <a:gd name="connsiteY1" fmla="*/ 43000 h 2534978"/>
                  <a:gd name="connsiteX2" fmla="*/ 1150512 w 2301024"/>
                  <a:gd name="connsiteY2" fmla="*/ 528037 h 2534978"/>
                  <a:gd name="connsiteX3" fmla="*/ 2282048 w 2301024"/>
                  <a:gd name="connsiteY3" fmla="*/ 43000 h 2534978"/>
                  <a:gd name="connsiteX4" fmla="*/ 2301024 w 2301024"/>
                  <a:gd name="connsiteY4" fmla="*/ 0 h 2534978"/>
                  <a:gd name="connsiteX5" fmla="*/ 2301024 w 2301024"/>
                  <a:gd name="connsiteY5" fmla="*/ 1863782 h 2534978"/>
                  <a:gd name="connsiteX6" fmla="*/ 2300950 w 2301024"/>
                  <a:gd name="connsiteY6" fmla="*/ 1863782 h 2534978"/>
                  <a:gd name="connsiteX7" fmla="*/ 2301024 w 2301024"/>
                  <a:gd name="connsiteY7" fmla="*/ 1864640 h 2534978"/>
                  <a:gd name="connsiteX8" fmla="*/ 1150512 w 2301024"/>
                  <a:gd name="connsiteY8" fmla="*/ 2534978 h 2534978"/>
                  <a:gd name="connsiteX9" fmla="*/ 0 w 2301024"/>
                  <a:gd name="connsiteY9" fmla="*/ 1864640 h 2534978"/>
                  <a:gd name="connsiteX10" fmla="*/ 75 w 2301024"/>
                  <a:gd name="connsiteY10" fmla="*/ 1863782 h 2534978"/>
                  <a:gd name="connsiteX11" fmla="*/ 0 w 2301024"/>
                  <a:gd name="connsiteY11" fmla="*/ 1863782 h 253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301024" h="2534978">
                    <a:moveTo>
                      <a:pt x="0" y="0"/>
                    </a:moveTo>
                    <a:lnTo>
                      <a:pt x="18977" y="43000"/>
                    </a:lnTo>
                    <a:cubicBezTo>
                      <a:pt x="168986" y="324006"/>
                      <a:pt x="618855" y="528037"/>
                      <a:pt x="1150512" y="528037"/>
                    </a:cubicBezTo>
                    <a:cubicBezTo>
                      <a:pt x="1682170" y="528037"/>
                      <a:pt x="2132038" y="324006"/>
                      <a:pt x="2282048" y="43000"/>
                    </a:cubicBezTo>
                    <a:lnTo>
                      <a:pt x="2301024" y="0"/>
                    </a:lnTo>
                    <a:lnTo>
                      <a:pt x="2301024" y="1863782"/>
                    </a:lnTo>
                    <a:lnTo>
                      <a:pt x="2300950" y="1863782"/>
                    </a:lnTo>
                    <a:lnTo>
                      <a:pt x="2301024" y="1864640"/>
                    </a:lnTo>
                    <a:cubicBezTo>
                      <a:pt x="2301024" y="2234857"/>
                      <a:pt x="1785922" y="2534978"/>
                      <a:pt x="1150512" y="2534978"/>
                    </a:cubicBezTo>
                    <a:cubicBezTo>
                      <a:pt x="515102" y="2534978"/>
                      <a:pt x="0" y="2234857"/>
                      <a:pt x="0" y="1864640"/>
                    </a:cubicBezTo>
                    <a:lnTo>
                      <a:pt x="75" y="1863782"/>
                    </a:lnTo>
                    <a:lnTo>
                      <a:pt x="0" y="1863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74343CA7-E472-4E55-A069-DF09B029ABAB}"/>
                  </a:ext>
                </a:extLst>
              </p:cNvPr>
              <p:cNvSpPr/>
              <p:nvPr/>
            </p:nvSpPr>
            <p:spPr>
              <a:xfrm>
                <a:off x="1348956" y="857160"/>
                <a:ext cx="2430564" cy="3478620"/>
              </a:xfrm>
              <a:custGeom>
                <a:avLst/>
                <a:gdLst>
                  <a:gd name="connsiteX0" fmla="*/ 64770 w 2430564"/>
                  <a:gd name="connsiteY0" fmla="*/ 958232 h 3478620"/>
                  <a:gd name="connsiteX1" fmla="*/ 64770 w 2430564"/>
                  <a:gd name="connsiteY1" fmla="*/ 2746464 h 3478620"/>
                  <a:gd name="connsiteX2" fmla="*/ 64844 w 2430564"/>
                  <a:gd name="connsiteY2" fmla="*/ 2746464 h 3478620"/>
                  <a:gd name="connsiteX3" fmla="*/ 64770 w 2430564"/>
                  <a:gd name="connsiteY3" fmla="*/ 2747322 h 3478620"/>
                  <a:gd name="connsiteX4" fmla="*/ 1215282 w 2430564"/>
                  <a:gd name="connsiteY4" fmla="*/ 3417660 h 3478620"/>
                  <a:gd name="connsiteX5" fmla="*/ 2365794 w 2430564"/>
                  <a:gd name="connsiteY5" fmla="*/ 2747322 h 3478620"/>
                  <a:gd name="connsiteX6" fmla="*/ 2365720 w 2430564"/>
                  <a:gd name="connsiteY6" fmla="*/ 2746464 h 3478620"/>
                  <a:gd name="connsiteX7" fmla="*/ 2365794 w 2430564"/>
                  <a:gd name="connsiteY7" fmla="*/ 2746464 h 3478620"/>
                  <a:gd name="connsiteX8" fmla="*/ 2365794 w 2430564"/>
                  <a:gd name="connsiteY8" fmla="*/ 958232 h 3478620"/>
                  <a:gd name="connsiteX9" fmla="*/ 2335061 w 2430564"/>
                  <a:gd name="connsiteY9" fmla="*/ 1008384 h 3478620"/>
                  <a:gd name="connsiteX10" fmla="*/ 1215282 w 2430564"/>
                  <a:gd name="connsiteY10" fmla="*/ 1451700 h 3478620"/>
                  <a:gd name="connsiteX11" fmla="*/ 95503 w 2430564"/>
                  <a:gd name="connsiteY11" fmla="*/ 1008384 h 3478620"/>
                  <a:gd name="connsiteX12" fmla="*/ 1215282 w 2430564"/>
                  <a:gd name="connsiteY12" fmla="*/ 50065 h 3478620"/>
                  <a:gd name="connsiteX13" fmla="*/ 64770 w 2430564"/>
                  <a:gd name="connsiteY13" fmla="*/ 720403 h 3478620"/>
                  <a:gd name="connsiteX14" fmla="*/ 1215282 w 2430564"/>
                  <a:gd name="connsiteY14" fmla="*/ 1390741 h 3478620"/>
                  <a:gd name="connsiteX15" fmla="*/ 2365794 w 2430564"/>
                  <a:gd name="connsiteY15" fmla="*/ 720403 h 3478620"/>
                  <a:gd name="connsiteX16" fmla="*/ 1215282 w 2430564"/>
                  <a:gd name="connsiteY16" fmla="*/ 50065 h 3478620"/>
                  <a:gd name="connsiteX17" fmla="*/ 1215282 w 2430564"/>
                  <a:gd name="connsiteY17" fmla="*/ 0 h 3478620"/>
                  <a:gd name="connsiteX18" fmla="*/ 2424290 w 2430564"/>
                  <a:gd name="connsiteY18" fmla="*/ 651636 h 3478620"/>
                  <a:gd name="connsiteX19" fmla="*/ 2430103 w 2430564"/>
                  <a:gd name="connsiteY19" fmla="*/ 720401 h 3478620"/>
                  <a:gd name="connsiteX20" fmla="*/ 2430564 w 2430564"/>
                  <a:gd name="connsiteY20" fmla="*/ 720401 h 3478620"/>
                  <a:gd name="connsiteX21" fmla="*/ 2430564 w 2430564"/>
                  <a:gd name="connsiteY21" fmla="*/ 725850 h 3478620"/>
                  <a:gd name="connsiteX22" fmla="*/ 2430564 w 2430564"/>
                  <a:gd name="connsiteY22" fmla="*/ 2747099 h 3478620"/>
                  <a:gd name="connsiteX23" fmla="*/ 2430085 w 2430564"/>
                  <a:gd name="connsiteY23" fmla="*/ 2747099 h 3478620"/>
                  <a:gd name="connsiteX24" fmla="*/ 2430564 w 2430564"/>
                  <a:gd name="connsiteY24" fmla="*/ 2752770 h 3478620"/>
                  <a:gd name="connsiteX25" fmla="*/ 1215282 w 2430564"/>
                  <a:gd name="connsiteY25" fmla="*/ 3478620 h 3478620"/>
                  <a:gd name="connsiteX26" fmla="*/ 0 w 2430564"/>
                  <a:gd name="connsiteY26" fmla="*/ 2752770 h 3478620"/>
                  <a:gd name="connsiteX27" fmla="*/ 480 w 2430564"/>
                  <a:gd name="connsiteY27" fmla="*/ 2747099 h 3478620"/>
                  <a:gd name="connsiteX28" fmla="*/ 0 w 2430564"/>
                  <a:gd name="connsiteY28" fmla="*/ 2747099 h 3478620"/>
                  <a:gd name="connsiteX29" fmla="*/ 0 w 2430564"/>
                  <a:gd name="connsiteY29" fmla="*/ 725850 h 3478620"/>
                  <a:gd name="connsiteX30" fmla="*/ 0 w 2430564"/>
                  <a:gd name="connsiteY30" fmla="*/ 720401 h 3478620"/>
                  <a:gd name="connsiteX31" fmla="*/ 461 w 2430564"/>
                  <a:gd name="connsiteY31" fmla="*/ 720401 h 3478620"/>
                  <a:gd name="connsiteX32" fmla="*/ 6274 w 2430564"/>
                  <a:gd name="connsiteY32" fmla="*/ 651636 h 3478620"/>
                  <a:gd name="connsiteX33" fmla="*/ 1215282 w 2430564"/>
                  <a:gd name="connsiteY33" fmla="*/ 0 h 3478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430564" h="3478620">
                    <a:moveTo>
                      <a:pt x="64770" y="958232"/>
                    </a:moveTo>
                    <a:lnTo>
                      <a:pt x="64770" y="2746464"/>
                    </a:lnTo>
                    <a:lnTo>
                      <a:pt x="64844" y="2746464"/>
                    </a:lnTo>
                    <a:lnTo>
                      <a:pt x="64770" y="2747322"/>
                    </a:lnTo>
                    <a:cubicBezTo>
                      <a:pt x="64770" y="3117539"/>
                      <a:pt x="579872" y="3417660"/>
                      <a:pt x="1215282" y="3417660"/>
                    </a:cubicBezTo>
                    <a:cubicBezTo>
                      <a:pt x="1850692" y="3417660"/>
                      <a:pt x="2365794" y="3117539"/>
                      <a:pt x="2365794" y="2747322"/>
                    </a:cubicBezTo>
                    <a:lnTo>
                      <a:pt x="2365720" y="2746464"/>
                    </a:lnTo>
                    <a:lnTo>
                      <a:pt x="2365794" y="2746464"/>
                    </a:lnTo>
                    <a:lnTo>
                      <a:pt x="2365794" y="958232"/>
                    </a:lnTo>
                    <a:lnTo>
                      <a:pt x="2335061" y="1008384"/>
                    </a:lnTo>
                    <a:cubicBezTo>
                      <a:pt x="2150572" y="1268902"/>
                      <a:pt x="1718669" y="1451700"/>
                      <a:pt x="1215282" y="1451700"/>
                    </a:cubicBezTo>
                    <a:cubicBezTo>
                      <a:pt x="711896" y="1451700"/>
                      <a:pt x="279993" y="1268902"/>
                      <a:pt x="95503" y="1008384"/>
                    </a:cubicBezTo>
                    <a:close/>
                    <a:moveTo>
                      <a:pt x="1215282" y="50065"/>
                    </a:moveTo>
                    <a:cubicBezTo>
                      <a:pt x="579872" y="50065"/>
                      <a:pt x="64770" y="350186"/>
                      <a:pt x="64770" y="720403"/>
                    </a:cubicBezTo>
                    <a:cubicBezTo>
                      <a:pt x="64770" y="1090620"/>
                      <a:pt x="579872" y="1390741"/>
                      <a:pt x="1215282" y="1390741"/>
                    </a:cubicBezTo>
                    <a:cubicBezTo>
                      <a:pt x="1850692" y="1390741"/>
                      <a:pt x="2365794" y="1090620"/>
                      <a:pt x="2365794" y="720403"/>
                    </a:cubicBezTo>
                    <a:cubicBezTo>
                      <a:pt x="2365794" y="350186"/>
                      <a:pt x="1850692" y="50065"/>
                      <a:pt x="1215282" y="50065"/>
                    </a:cubicBezTo>
                    <a:close/>
                    <a:moveTo>
                      <a:pt x="1215282" y="0"/>
                    </a:moveTo>
                    <a:cubicBezTo>
                      <a:pt x="1844515" y="0"/>
                      <a:pt x="2362055" y="285622"/>
                      <a:pt x="2424290" y="651636"/>
                    </a:cubicBezTo>
                    <a:lnTo>
                      <a:pt x="2430103" y="720401"/>
                    </a:lnTo>
                    <a:lnTo>
                      <a:pt x="2430564" y="720401"/>
                    </a:lnTo>
                    <a:lnTo>
                      <a:pt x="2430564" y="725850"/>
                    </a:lnTo>
                    <a:lnTo>
                      <a:pt x="2430564" y="2747099"/>
                    </a:lnTo>
                    <a:lnTo>
                      <a:pt x="2430085" y="2747099"/>
                    </a:lnTo>
                    <a:lnTo>
                      <a:pt x="2430564" y="2752770"/>
                    </a:lnTo>
                    <a:cubicBezTo>
                      <a:pt x="2430564" y="3153646"/>
                      <a:pt x="1886464" y="3478620"/>
                      <a:pt x="1215282" y="3478620"/>
                    </a:cubicBezTo>
                    <a:cubicBezTo>
                      <a:pt x="544100" y="3478620"/>
                      <a:pt x="0" y="3153646"/>
                      <a:pt x="0" y="2752770"/>
                    </a:cubicBezTo>
                    <a:lnTo>
                      <a:pt x="480" y="2747099"/>
                    </a:lnTo>
                    <a:lnTo>
                      <a:pt x="0" y="2747099"/>
                    </a:lnTo>
                    <a:lnTo>
                      <a:pt x="0" y="725850"/>
                    </a:lnTo>
                    <a:lnTo>
                      <a:pt x="0" y="720401"/>
                    </a:lnTo>
                    <a:lnTo>
                      <a:pt x="461" y="720401"/>
                    </a:lnTo>
                    <a:lnTo>
                      <a:pt x="6274" y="651636"/>
                    </a:lnTo>
                    <a:cubicBezTo>
                      <a:pt x="68509" y="285622"/>
                      <a:pt x="586049" y="0"/>
                      <a:pt x="12152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楕円 659">
                <a:extLst>
                  <a:ext uri="{FF2B5EF4-FFF2-40B4-BE49-F238E27FC236}">
                    <a16:creationId xmlns:a16="http://schemas.microsoft.com/office/drawing/2014/main" id="{40FD6C6B-D554-41F1-AA20-1A763898CEC4}"/>
                  </a:ext>
                </a:extLst>
              </p:cNvPr>
              <p:cNvSpPr/>
              <p:nvPr/>
            </p:nvSpPr>
            <p:spPr>
              <a:xfrm>
                <a:off x="2166836" y="1358900"/>
                <a:ext cx="792264" cy="43732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D178337B-2957-4C8C-8E54-1F25A7EE920F}"/>
                  </a:ext>
                </a:extLst>
              </p:cNvPr>
              <p:cNvSpPr/>
              <p:nvPr/>
            </p:nvSpPr>
            <p:spPr>
              <a:xfrm flipV="1">
                <a:off x="2131276" y="1325301"/>
                <a:ext cx="865924" cy="504524"/>
              </a:xfrm>
              <a:custGeom>
                <a:avLst/>
                <a:gdLst>
                  <a:gd name="connsiteX0" fmla="*/ 432962 w 865924"/>
                  <a:gd name="connsiteY0" fmla="*/ 453462 h 504524"/>
                  <a:gd name="connsiteX1" fmla="*/ 65881 w 865924"/>
                  <a:gd name="connsiteY1" fmla="*/ 252262 h 504524"/>
                  <a:gd name="connsiteX2" fmla="*/ 432962 w 865924"/>
                  <a:gd name="connsiteY2" fmla="*/ 51062 h 504524"/>
                  <a:gd name="connsiteX3" fmla="*/ 800043 w 865924"/>
                  <a:gd name="connsiteY3" fmla="*/ 252262 h 504524"/>
                  <a:gd name="connsiteX4" fmla="*/ 432962 w 865924"/>
                  <a:gd name="connsiteY4" fmla="*/ 453462 h 504524"/>
                  <a:gd name="connsiteX5" fmla="*/ 432962 w 865924"/>
                  <a:gd name="connsiteY5" fmla="*/ 504524 h 504524"/>
                  <a:gd name="connsiteX6" fmla="*/ 865924 w 865924"/>
                  <a:gd name="connsiteY6" fmla="*/ 252262 h 504524"/>
                  <a:gd name="connsiteX7" fmla="*/ 432962 w 865924"/>
                  <a:gd name="connsiteY7" fmla="*/ 0 h 504524"/>
                  <a:gd name="connsiteX8" fmla="*/ 0 w 865924"/>
                  <a:gd name="connsiteY8" fmla="*/ 252262 h 504524"/>
                  <a:gd name="connsiteX9" fmla="*/ 432962 w 865924"/>
                  <a:gd name="connsiteY9" fmla="*/ 504524 h 504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924" h="504524">
                    <a:moveTo>
                      <a:pt x="432962" y="453462"/>
                    </a:moveTo>
                    <a:cubicBezTo>
                      <a:pt x="230229" y="453462"/>
                      <a:pt x="65881" y="363382"/>
                      <a:pt x="65881" y="252262"/>
                    </a:cubicBezTo>
                    <a:cubicBezTo>
                      <a:pt x="65881" y="141142"/>
                      <a:pt x="230229" y="51062"/>
                      <a:pt x="432962" y="51062"/>
                    </a:cubicBezTo>
                    <a:cubicBezTo>
                      <a:pt x="635695" y="51062"/>
                      <a:pt x="800043" y="141142"/>
                      <a:pt x="800043" y="252262"/>
                    </a:cubicBezTo>
                    <a:cubicBezTo>
                      <a:pt x="800043" y="363382"/>
                      <a:pt x="635695" y="453462"/>
                      <a:pt x="432962" y="453462"/>
                    </a:cubicBezTo>
                    <a:close/>
                    <a:moveTo>
                      <a:pt x="432962" y="504524"/>
                    </a:moveTo>
                    <a:cubicBezTo>
                      <a:pt x="672080" y="504524"/>
                      <a:pt x="865924" y="391582"/>
                      <a:pt x="865924" y="252262"/>
                    </a:cubicBezTo>
                    <a:cubicBezTo>
                      <a:pt x="865924" y="112942"/>
                      <a:pt x="672080" y="0"/>
                      <a:pt x="432962" y="0"/>
                    </a:cubicBezTo>
                    <a:cubicBezTo>
                      <a:pt x="193844" y="0"/>
                      <a:pt x="0" y="112942"/>
                      <a:pt x="0" y="252262"/>
                    </a:cubicBezTo>
                    <a:cubicBezTo>
                      <a:pt x="0" y="391582"/>
                      <a:pt x="193844" y="504524"/>
                      <a:pt x="432962" y="50452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pptxd40_トイレットペーパーのイラスト</dc:title>
  <dc:subject>pptxd40_トイレットペーパーのイラスト</dc:subject>
  <dc:creator>でじけろお</dc:creator>
  <cp:revision>1</cp:revision>
  <dcterms:created xsi:type="dcterms:W3CDTF">2018-05-20T00:31:01Z</dcterms:created>
  <dcterms:modified xsi:type="dcterms:W3CDTF">2020-03-14T16:46:40Z</dcterms:modified>
  <cp:version>1</cp:version>
</cp:coreProperties>
</file>